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7" r:id="rId6"/>
    <p:sldId id="266" r:id="rId7"/>
    <p:sldId id="265" r:id="rId8"/>
    <p:sldId id="263" r:id="rId9"/>
    <p:sldId id="262" r:id="rId10"/>
    <p:sldId id="261" r:id="rId11"/>
    <p:sldId id="260" r:id="rId12"/>
    <p:sldId id="257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7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26.xml"/><Relationship Id="rId2" Type="http://schemas.openxmlformats.org/officeDocument/2006/relationships/image" Target="../media/image13.png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8.png"/><Relationship Id="rId2" Type="http://schemas.openxmlformats.org/officeDocument/2006/relationships/tags" Target="../tags/tag1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7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91735" y="3055883"/>
            <a:ext cx="8197289" cy="103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04975" y="1118870"/>
            <a:ext cx="8782050" cy="2047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33620" y="3505200"/>
            <a:ext cx="252412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82214" y="3492029"/>
            <a:ext cx="22849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00793" y="3492029"/>
            <a:ext cx="22849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52727" y="3492029"/>
            <a:ext cx="390347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15570" y="4130263"/>
            <a:ext cx="390347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900793" y="4130263"/>
            <a:ext cx="22849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319371" y="4130263"/>
            <a:ext cx="22849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415570" y="4768497"/>
            <a:ext cx="390347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900793" y="4768497"/>
            <a:ext cx="22849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319371" y="4768497"/>
            <a:ext cx="228495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013719" y="3492029"/>
            <a:ext cx="247537" cy="24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9441818" y="3492029"/>
            <a:ext cx="238016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10774710" y="3492029"/>
            <a:ext cx="418909" cy="24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7937553" y="4130263"/>
            <a:ext cx="418909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9432297" y="4130263"/>
            <a:ext cx="247537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10860396" y="4130263"/>
            <a:ext cx="238016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7937553" y="4768497"/>
            <a:ext cx="418909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9"/>
            </p:custDataLst>
          </p:nvPr>
        </p:nvSpPr>
        <p:spPr bwMode="white">
          <a:xfrm>
            <a:off x="9441818" y="4768497"/>
            <a:ext cx="238016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0"/>
            </p:custDataLst>
          </p:nvPr>
        </p:nvSpPr>
        <p:spPr bwMode="white">
          <a:xfrm>
            <a:off x="10860396" y="4768497"/>
            <a:ext cx="247537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55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10842" y="1577635"/>
            <a:ext cx="228495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76628" y="1577635"/>
            <a:ext cx="228495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80561" y="1577635"/>
            <a:ext cx="380827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17785" y="1577635"/>
            <a:ext cx="238015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29950" y="2206569"/>
            <a:ext cx="409388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95735" y="2206569"/>
            <a:ext cx="228495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32892" y="2206569"/>
            <a:ext cx="238016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98677" y="2206569"/>
            <a:ext cx="238016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01322" y="2825972"/>
            <a:ext cx="238016" cy="26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95735" y="2825972"/>
            <a:ext cx="228495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461520" y="2825972"/>
            <a:ext cx="228495" cy="257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98677" y="2825972"/>
            <a:ext cx="238016" cy="266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673225" y="4229735"/>
            <a:ext cx="276225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214620" y="4229735"/>
            <a:ext cx="276225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765540" y="4229735"/>
            <a:ext cx="276225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520628" y="5027238"/>
            <a:ext cx="238016" cy="190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224165" y="5093943"/>
            <a:ext cx="266578" cy="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584958" y="5008179"/>
            <a:ext cx="276099" cy="219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bldLvl="0" animBg="1"/>
      <p:bldP spid="19" grpId="0" bldLvl="0" animBg="1"/>
      <p:bldP spid="20" grpId="0" bldLvl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50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48991" y="1731016"/>
            <a:ext cx="380826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19305" y="1731016"/>
            <a:ext cx="380826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51404" y="1731016"/>
            <a:ext cx="380827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77619" y="2474971"/>
            <a:ext cx="380826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28482" y="2474971"/>
            <a:ext cx="371305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070512" y="2474971"/>
            <a:ext cx="371305" cy="26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9015"/>
            <a:ext cx="11520000" cy="3597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5" y="4419510"/>
            <a:ext cx="11520000" cy="1487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927715" y="5382395"/>
            <a:ext cx="409388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555875" y="5363210"/>
            <a:ext cx="276225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3127318" y="5382395"/>
            <a:ext cx="247537" cy="247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4050822" y="5382395"/>
            <a:ext cx="228495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4783913" y="5363328"/>
            <a:ext cx="380826" cy="324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7411615" y="5382395"/>
            <a:ext cx="399867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8030210" y="5363210"/>
            <a:ext cx="276225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8611219" y="5382395"/>
            <a:ext cx="228495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2"/>
            </p:custDataLst>
          </p:nvPr>
        </p:nvSpPr>
        <p:spPr bwMode="white">
          <a:xfrm>
            <a:off x="9515682" y="5382395"/>
            <a:ext cx="247537" cy="247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3"/>
            </p:custDataLst>
          </p:nvPr>
        </p:nvSpPr>
        <p:spPr bwMode="white">
          <a:xfrm>
            <a:off x="10258293" y="5363328"/>
            <a:ext cx="390347" cy="324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91735" y="3224357"/>
            <a:ext cx="6597818" cy="174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7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44264" y="3852978"/>
            <a:ext cx="238016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05983" y="3881546"/>
            <a:ext cx="238016" cy="19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58181" y="3852978"/>
            <a:ext cx="247537" cy="25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05520" y="3852978"/>
            <a:ext cx="390347" cy="25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35195" y="3649345"/>
            <a:ext cx="560070" cy="508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56727" y="3852978"/>
            <a:ext cx="409388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75625" y="3824605"/>
            <a:ext cx="27622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65851" y="3862501"/>
            <a:ext cx="228495" cy="25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79834" y="3862501"/>
            <a:ext cx="228495" cy="25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12925" y="3824410"/>
            <a:ext cx="390347" cy="333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bldLvl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5" y="789850"/>
            <a:ext cx="11520000" cy="2886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74595" y="1611630"/>
            <a:ext cx="6313170" cy="223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YTNjM2EwNWJlZTJhNGZjOTUwNGJmNTFmZWFlMWExNz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2023-07-05T01:33:51Z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