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1" r:id="rId5"/>
    <p:sldId id="260" r:id="rId6"/>
    <p:sldId id="257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23820" y="1057275"/>
            <a:ext cx="6943725" cy="20764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819400" y="3471545"/>
            <a:ext cx="6553200" cy="8667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53275"/>
            <a:ext cx="11520000" cy="35894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3891272" y="3366669"/>
            <a:ext cx="352264" cy="3332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10270115" y="3366669"/>
            <a:ext cx="342743" cy="3332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3700055"/>
            <a:ext cx="11520000" cy="289406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>
            <p:custDataLst>
              <p:tags r:id="rId2"/>
            </p:custDataLst>
          </p:nvPr>
        </p:nvSpPr>
        <p:spPr bwMode="white">
          <a:xfrm>
            <a:off x="1520628" y="6097451"/>
            <a:ext cx="228495" cy="2483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3"/>
            </p:custDataLst>
          </p:nvPr>
        </p:nvSpPr>
        <p:spPr bwMode="white">
          <a:xfrm>
            <a:off x="3681818" y="6087900"/>
            <a:ext cx="228495" cy="2578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>
            <p:custDataLst>
              <p:tags r:id="rId4"/>
            </p:custDataLst>
          </p:nvPr>
        </p:nvSpPr>
        <p:spPr bwMode="white">
          <a:xfrm>
            <a:off x="5776363" y="6087900"/>
            <a:ext cx="390347" cy="2578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>
            <p:custDataLst>
              <p:tags r:id="rId5"/>
            </p:custDataLst>
          </p:nvPr>
        </p:nvSpPr>
        <p:spPr bwMode="white">
          <a:xfrm>
            <a:off x="7994677" y="6097451"/>
            <a:ext cx="238016" cy="2483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>
            <p:custDataLst>
              <p:tags r:id="rId6"/>
            </p:custDataLst>
          </p:nvPr>
        </p:nvSpPr>
        <p:spPr bwMode="white">
          <a:xfrm>
            <a:off x="10260595" y="6087900"/>
            <a:ext cx="238015" cy="2578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40856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7299669" y="2252904"/>
            <a:ext cx="399867" cy="3427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7299669" y="2928905"/>
            <a:ext cx="399867" cy="3427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0074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2491105" y="2767330"/>
            <a:ext cx="1425575" cy="11963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2491735" y="4355357"/>
            <a:ext cx="6426446" cy="3434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jM2EwNWJlZTJhNGZjOTUwNGJmNTFmZWFlMWExNzk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锵锵 成</cp:lastModifiedBy>
  <cp:revision>7</cp:revision>
  <dcterms:created xsi:type="dcterms:W3CDTF">2023-07-03T01:47:00Z</dcterms:created>
  <dcterms:modified xsi:type="dcterms:W3CDTF">2023-07-07T10:28:01Z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