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8" r:id="rId5"/>
    <p:sldId id="261" r:id="rId6"/>
    <p:sldId id="260" r:id="rId7"/>
    <p:sldId id="257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4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5.png"/><Relationship Id="rId2" Type="http://schemas.openxmlformats.org/officeDocument/2006/relationships/tags" Target="../tags/tag4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1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tags" Target="../tags/tag13.xml"/><Relationship Id="rId2" Type="http://schemas.openxmlformats.org/officeDocument/2006/relationships/image" Target="../media/image8.png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704975" y="1118870"/>
            <a:ext cx="8782050" cy="20478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190875" y="3538220"/>
            <a:ext cx="5810250" cy="9810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98335"/>
            <a:ext cx="11520000" cy="38627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5719239" y="2358775"/>
            <a:ext cx="238016" cy="2670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633223" y="2368312"/>
            <a:ext cx="238016" cy="2575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480561" y="2368312"/>
            <a:ext cx="390347" cy="2575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822975" y="2368312"/>
            <a:ext cx="228495" cy="2575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727438" y="2358775"/>
            <a:ext cx="238016" cy="2670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574776" y="2368312"/>
            <a:ext cx="390347" cy="2575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652595" y="3198094"/>
            <a:ext cx="390347" cy="2575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633223" y="3198094"/>
            <a:ext cx="238016" cy="2575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547206" y="3198094"/>
            <a:ext cx="228495" cy="2575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756330" y="3198094"/>
            <a:ext cx="380826" cy="2575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9727438" y="3198094"/>
            <a:ext cx="238016" cy="2575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10641421" y="3198094"/>
            <a:ext cx="228495" cy="2575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961040"/>
            <a:ext cx="11520000" cy="27292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8" name="矩形 17"/>
          <p:cNvSpPr/>
          <p:nvPr>
            <p:custDataLst>
              <p:tags r:id="rId4"/>
            </p:custDataLst>
          </p:nvPr>
        </p:nvSpPr>
        <p:spPr bwMode="white">
          <a:xfrm>
            <a:off x="3253388" y="6098647"/>
            <a:ext cx="228495" cy="2385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5"/>
            </p:custDataLst>
          </p:nvPr>
        </p:nvSpPr>
        <p:spPr bwMode="white">
          <a:xfrm>
            <a:off x="4481553" y="6098647"/>
            <a:ext cx="218975" cy="2385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6"/>
            </p:custDataLst>
          </p:nvPr>
        </p:nvSpPr>
        <p:spPr bwMode="white">
          <a:xfrm>
            <a:off x="5709719" y="6098647"/>
            <a:ext cx="218975" cy="2385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7"/>
            </p:custDataLst>
          </p:nvPr>
        </p:nvSpPr>
        <p:spPr bwMode="white">
          <a:xfrm>
            <a:off x="6918842" y="6098647"/>
            <a:ext cx="238016" cy="2385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>
            <p:custDataLst>
              <p:tags r:id="rId8"/>
            </p:custDataLst>
          </p:nvPr>
        </p:nvSpPr>
        <p:spPr bwMode="white">
          <a:xfrm>
            <a:off x="8147008" y="6098647"/>
            <a:ext cx="238016" cy="2385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>
            <p:custDataLst>
              <p:tags r:id="rId9"/>
            </p:custDataLst>
          </p:nvPr>
        </p:nvSpPr>
        <p:spPr bwMode="white">
          <a:xfrm>
            <a:off x="9365652" y="6098647"/>
            <a:ext cx="238016" cy="2385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>
            <p:custDataLst>
              <p:tags r:id="rId10"/>
            </p:custDataLst>
          </p:nvPr>
        </p:nvSpPr>
        <p:spPr bwMode="white">
          <a:xfrm>
            <a:off x="10593818" y="6098647"/>
            <a:ext cx="228495" cy="2385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637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625355" y="4211394"/>
            <a:ext cx="390347" cy="267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225040" y="4164330"/>
            <a:ext cx="276225" cy="342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805917" y="4211394"/>
            <a:ext cx="238016" cy="267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719900" y="4211394"/>
            <a:ext cx="238016" cy="267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404396" y="4211394"/>
            <a:ext cx="380826" cy="267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004175" y="4164330"/>
            <a:ext cx="276225" cy="342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584958" y="4211394"/>
            <a:ext cx="228496" cy="267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489421" y="4211394"/>
            <a:ext cx="238015" cy="267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ldLvl="0" animBg="1"/>
      <p:bldP spid="9" grpId="0" animBg="1"/>
      <p:bldP spid="10" grpId="0" animBg="1"/>
      <p:bldP spid="11" grpId="0" animBg="1"/>
      <p:bldP spid="12" grpId="0" bldLvl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672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63636" y="3552412"/>
            <a:ext cx="7502280" cy="1010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COMMONDATA" val="eyJoZGlkIjoiYTNjM2EwNWJlZTJhNGZjOTUwNGJmNTFmZWFlMWExNzk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6</cp:revision>
  <dcterms:created xsi:type="dcterms:W3CDTF">2023-07-03T01:47:00Z</dcterms:created>
  <dcterms:modified xsi:type="dcterms:W3CDTF">2023-07-05T01:31:09Z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