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11.xml"/><Relationship Id="rId2" Type="http://schemas.openxmlformats.org/officeDocument/2006/relationships/image" Target="../media/image7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9295" y="3481070"/>
            <a:ext cx="107727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73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87140" y="3009337"/>
            <a:ext cx="228495" cy="25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53454" y="3696138"/>
            <a:ext cx="228495" cy="25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00860" y="4253865"/>
            <a:ext cx="691515" cy="49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966460" y="2931160"/>
            <a:ext cx="228600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6680835" y="3608705"/>
            <a:ext cx="228600" cy="34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5709920" y="4253230"/>
            <a:ext cx="400050" cy="39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9080033" y="3018876"/>
            <a:ext cx="161852" cy="248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10146347" y="3696138"/>
            <a:ext cx="161852" cy="25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8975305" y="4459251"/>
            <a:ext cx="399867" cy="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bldLvl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849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24218" y="1802352"/>
            <a:ext cx="376361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71889" y="1802352"/>
            <a:ext cx="225816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8204" y="3327058"/>
            <a:ext cx="366952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58517" y="3327058"/>
            <a:ext cx="235225" cy="26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52376" y="3327058"/>
            <a:ext cx="244635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76872" y="3308235"/>
            <a:ext cx="385770" cy="3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16223" y="3298823"/>
            <a:ext cx="1411355" cy="33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80672" y="4785882"/>
            <a:ext cx="235225" cy="26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64658" y="4795294"/>
            <a:ext cx="159953" cy="24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49734" y="4785882"/>
            <a:ext cx="235225" cy="26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184265" y="4785882"/>
            <a:ext cx="244635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280672" y="5454117"/>
            <a:ext cx="244635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924612" y="5463529"/>
            <a:ext cx="225816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549734" y="5463529"/>
            <a:ext cx="235225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184265" y="5454117"/>
            <a:ext cx="235225" cy="263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290081" y="6122352"/>
            <a:ext cx="225816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924612" y="6122352"/>
            <a:ext cx="216407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380371" y="6122352"/>
            <a:ext cx="225816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184265" y="6122352"/>
            <a:ext cx="225816" cy="254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3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53785" y="5095419"/>
            <a:ext cx="228495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86990" y="5066665"/>
            <a:ext cx="27622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67702" y="5095419"/>
            <a:ext cx="218975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72165" y="5095419"/>
            <a:ext cx="238016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14776" y="5066822"/>
            <a:ext cx="390347" cy="333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75768" y="5095419"/>
            <a:ext cx="390347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75625" y="5066665"/>
            <a:ext cx="27622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65851" y="5095419"/>
            <a:ext cx="228495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79834" y="5095419"/>
            <a:ext cx="218975" cy="257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336530" y="4951095"/>
            <a:ext cx="536575" cy="52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