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6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21.xml"/><Relationship Id="rId2" Type="http://schemas.openxmlformats.org/officeDocument/2006/relationships/image" Target="../media/image8.pn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04975" y="1118870"/>
            <a:ext cx="8782050" cy="2047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09545" y="3585845"/>
            <a:ext cx="6772275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47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/>
        </p:nvSpPr>
        <p:spPr bwMode="white">
          <a:xfrm>
            <a:off x="1484630" y="4332605"/>
            <a:ext cx="4392295" cy="105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949057" y="2578794"/>
            <a:ext cx="228495" cy="257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3"/>
            </p:custDataLst>
          </p:nvPr>
        </p:nvSpPr>
        <p:spPr bwMode="white">
          <a:xfrm>
            <a:off x="5509785" y="2578794"/>
            <a:ext cx="228495" cy="257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4"/>
            </p:custDataLst>
          </p:nvPr>
        </p:nvSpPr>
        <p:spPr bwMode="white">
          <a:xfrm>
            <a:off x="3539008" y="3284183"/>
            <a:ext cx="247537" cy="257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5"/>
            </p:custDataLst>
          </p:nvPr>
        </p:nvSpPr>
        <p:spPr bwMode="white">
          <a:xfrm>
            <a:off x="7059295" y="4428490"/>
            <a:ext cx="4311650" cy="960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6"/>
            </p:custDataLst>
          </p:nvPr>
        </p:nvSpPr>
        <p:spPr bwMode="white">
          <a:xfrm>
            <a:off x="7461520" y="2578794"/>
            <a:ext cx="228495" cy="257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7"/>
            </p:custDataLst>
          </p:nvPr>
        </p:nvSpPr>
        <p:spPr bwMode="white">
          <a:xfrm>
            <a:off x="10946082" y="2578794"/>
            <a:ext cx="228496" cy="257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8"/>
            </p:custDataLst>
          </p:nvPr>
        </p:nvSpPr>
        <p:spPr bwMode="white">
          <a:xfrm>
            <a:off x="9060991" y="3284183"/>
            <a:ext cx="228495" cy="257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40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309851" y="2674410"/>
            <a:ext cx="980628" cy="286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04595" y="2674410"/>
            <a:ext cx="980627" cy="286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99338" y="2674410"/>
            <a:ext cx="980628" cy="286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84561" y="2674410"/>
            <a:ext cx="980628" cy="286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889950" y="939275"/>
            <a:ext cx="238016" cy="266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15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1615834" y="3561567"/>
            <a:ext cx="1142479" cy="324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2929685" y="3561567"/>
            <a:ext cx="1152000" cy="324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4243537" y="3561567"/>
            <a:ext cx="1152000" cy="324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2653586" y="5010957"/>
            <a:ext cx="238016" cy="257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" name="矩形 3"/>
          <p:cNvSpPr/>
          <p:nvPr>
            <p:custDataLst>
              <p:tags r:id="rId7"/>
            </p:custDataLst>
          </p:nvPr>
        </p:nvSpPr>
        <p:spPr bwMode="white">
          <a:xfrm>
            <a:off x="7394575" y="3552190"/>
            <a:ext cx="1971040" cy="324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8"/>
            </p:custDataLst>
          </p:nvPr>
        </p:nvSpPr>
        <p:spPr bwMode="white">
          <a:xfrm>
            <a:off x="9470390" y="3552190"/>
            <a:ext cx="1970405" cy="324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9"/>
            </p:custDataLst>
          </p:nvPr>
        </p:nvSpPr>
        <p:spPr bwMode="white">
          <a:xfrm>
            <a:off x="8461190" y="5010957"/>
            <a:ext cx="238015" cy="257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1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50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404066" y="2056724"/>
            <a:ext cx="247537" cy="248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93884" y="3326612"/>
            <a:ext cx="238016" cy="267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COMMONDATA" val="eyJoZGlkIjoiYTNjM2EwNWJlZTJhNGZjOTUwNGJmNTFmZWFlMWExNz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2023-07-05T01:22:13Z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