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16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18945" y="1112520"/>
            <a:ext cx="8753475" cy="2038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14120" y="3557270"/>
            <a:ext cx="976312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17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385355" y="2387784"/>
            <a:ext cx="742611" cy="333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57785" y="2997717"/>
            <a:ext cx="761652" cy="333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03933" y="2997717"/>
            <a:ext cx="390347" cy="333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22776" y="4303354"/>
            <a:ext cx="390347" cy="314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871570" y="5589931"/>
            <a:ext cx="742611" cy="333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089884" y="5580401"/>
            <a:ext cx="1275768" cy="343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87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247775" y="3596640"/>
            <a:ext cx="594360" cy="498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43500" y="3596640"/>
            <a:ext cx="569595" cy="49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32825" y="3530600"/>
            <a:ext cx="631825" cy="56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339735" y="4302843"/>
            <a:ext cx="399867" cy="295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252727" y="4302843"/>
            <a:ext cx="390347" cy="295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165719" y="4302843"/>
            <a:ext cx="380826" cy="304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2" grpId="0" bldLvl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99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92000" y="4075011"/>
            <a:ext cx="228495" cy="25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05983" y="4075011"/>
            <a:ext cx="228495" cy="25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53322" y="4075011"/>
            <a:ext cx="380826" cy="25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173855" y="3936365"/>
            <a:ext cx="600075" cy="523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090214" y="4075011"/>
            <a:ext cx="228495" cy="25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3"/>
            </p:custDataLst>
          </p:nvPr>
        </p:nvSpPr>
        <p:spPr bwMode="white">
          <a:xfrm>
            <a:off x="8004198" y="4075011"/>
            <a:ext cx="228496" cy="25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4"/>
            </p:custDataLst>
          </p:nvPr>
        </p:nvSpPr>
        <p:spPr bwMode="white">
          <a:xfrm>
            <a:off x="8851537" y="4075011"/>
            <a:ext cx="333223" cy="25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5"/>
            </p:custDataLst>
          </p:nvPr>
        </p:nvSpPr>
        <p:spPr bwMode="white">
          <a:xfrm>
            <a:off x="9491345" y="3936365"/>
            <a:ext cx="600075" cy="523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6"/>
            </p:custDataLst>
          </p:nvPr>
        </p:nvSpPr>
        <p:spPr bwMode="white">
          <a:xfrm>
            <a:off x="6861719" y="5094858"/>
            <a:ext cx="238016" cy="26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7"/>
            </p:custDataLst>
          </p:nvPr>
        </p:nvSpPr>
        <p:spPr bwMode="white">
          <a:xfrm>
            <a:off x="7423438" y="5123452"/>
            <a:ext cx="238016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8"/>
            </p:custDataLst>
          </p:nvPr>
        </p:nvSpPr>
        <p:spPr bwMode="white">
          <a:xfrm>
            <a:off x="7975636" y="5094858"/>
            <a:ext cx="238015" cy="26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9"/>
            </p:custDataLst>
          </p:nvPr>
        </p:nvSpPr>
        <p:spPr bwMode="white">
          <a:xfrm>
            <a:off x="8508793" y="5104389"/>
            <a:ext cx="285619" cy="219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10"/>
            </p:custDataLst>
          </p:nvPr>
        </p:nvSpPr>
        <p:spPr bwMode="white">
          <a:xfrm>
            <a:off x="9099074" y="5094858"/>
            <a:ext cx="228495" cy="25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11"/>
            </p:custDataLst>
          </p:nvPr>
        </p:nvSpPr>
        <p:spPr bwMode="white">
          <a:xfrm>
            <a:off x="9946413" y="5104389"/>
            <a:ext cx="333223" cy="247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12"/>
            </p:custDataLst>
          </p:nvPr>
        </p:nvSpPr>
        <p:spPr bwMode="white">
          <a:xfrm>
            <a:off x="7061652" y="5771579"/>
            <a:ext cx="2760991" cy="343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bldLvl="0" animBg="1"/>
      <p:bldP spid="2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