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6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18945" y="1112520"/>
            <a:ext cx="875347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09925" y="3467100"/>
            <a:ext cx="57721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1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49057" y="4580181"/>
            <a:ext cx="228495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91735" y="4608775"/>
            <a:ext cx="238016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62975" y="4580181"/>
            <a:ext cx="228495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00793" y="4580181"/>
            <a:ext cx="390347" cy="25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90016" y="4580181"/>
            <a:ext cx="23801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42214" y="4608775"/>
            <a:ext cx="247537" cy="20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13454" y="4580181"/>
            <a:ext cx="228496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51272" y="4580181"/>
            <a:ext cx="39034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6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4743" y="1568352"/>
            <a:ext cx="228495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11107" y="2893307"/>
            <a:ext cx="228495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34743" y="3560551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700528" y="1568352"/>
            <a:ext cx="247537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6119107" y="1568352"/>
            <a:ext cx="247537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4633884" y="2197467"/>
            <a:ext cx="2142147" cy="34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4700528" y="2893307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5233685" y="3551019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8784892" y="1568352"/>
            <a:ext cx="228495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9318049" y="2893307"/>
            <a:ext cx="228495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8784892" y="3551019"/>
            <a:ext cx="228495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805917" y="2989936"/>
            <a:ext cx="437950" cy="362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414578" y="2989936"/>
            <a:ext cx="437950" cy="362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051801" y="3800627"/>
            <a:ext cx="437950" cy="352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669983" y="3800627"/>
            <a:ext cx="437950" cy="352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000" y="3806875"/>
            <a:ext cx="238016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44198" y="3835458"/>
            <a:ext cx="247537" cy="19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05917" y="3806875"/>
            <a:ext cx="228495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53256" y="3806875"/>
            <a:ext cx="380826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62512" y="3778293"/>
            <a:ext cx="380826" cy="333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6247" y="3806875"/>
            <a:ext cx="228495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99404" y="3816403"/>
            <a:ext cx="276099" cy="21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70644" y="3806875"/>
            <a:ext cx="247536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17983" y="3806875"/>
            <a:ext cx="390347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27239" y="3778293"/>
            <a:ext cx="390346" cy="333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2023-07-07T10:08:47Z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