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1" r:id="rId6"/>
    <p:sldId id="260" r:id="rId7"/>
    <p:sldId id="257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3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12.xml"/><Relationship Id="rId2" Type="http://schemas.openxmlformats.org/officeDocument/2006/relationships/image" Target="../media/image8.png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18945" y="1112520"/>
            <a:ext cx="8753475" cy="20383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628900" y="3667125"/>
            <a:ext cx="6934200" cy="895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57390"/>
            <a:ext cx="11520000" cy="45219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/>
        </p:nvSpPr>
        <p:spPr bwMode="white">
          <a:xfrm>
            <a:off x="1844330" y="4116509"/>
            <a:ext cx="238016" cy="257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758314" y="4116509"/>
            <a:ext cx="238016" cy="257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691338" y="4116509"/>
            <a:ext cx="161851" cy="257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519636" y="4116509"/>
            <a:ext cx="390347" cy="257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442479" y="4116509"/>
            <a:ext cx="228495" cy="257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356462" y="4116509"/>
            <a:ext cx="228495" cy="257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889619" y="4126049"/>
            <a:ext cx="276098" cy="219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470380" y="4116509"/>
            <a:ext cx="228495" cy="257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317719" y="4116509"/>
            <a:ext cx="380826" cy="257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80" y="4679225"/>
            <a:ext cx="11520000" cy="20097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矩形 17"/>
          <p:cNvSpPr/>
          <p:nvPr>
            <p:custDataLst>
              <p:tags r:id="rId4"/>
            </p:custDataLst>
          </p:nvPr>
        </p:nvSpPr>
        <p:spPr bwMode="white">
          <a:xfrm>
            <a:off x="2795187" y="5593622"/>
            <a:ext cx="228495" cy="257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5"/>
            </p:custDataLst>
          </p:nvPr>
        </p:nvSpPr>
        <p:spPr bwMode="white">
          <a:xfrm>
            <a:off x="6346394" y="5593622"/>
            <a:ext cx="238016" cy="257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6"/>
            </p:custDataLst>
          </p:nvPr>
        </p:nvSpPr>
        <p:spPr bwMode="white">
          <a:xfrm>
            <a:off x="9916641" y="5593622"/>
            <a:ext cx="342743" cy="257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7"/>
            </p:custDataLst>
          </p:nvPr>
        </p:nvSpPr>
        <p:spPr bwMode="white">
          <a:xfrm>
            <a:off x="2795187" y="6269895"/>
            <a:ext cx="409388" cy="257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8"/>
            </p:custDataLst>
          </p:nvPr>
        </p:nvSpPr>
        <p:spPr bwMode="white">
          <a:xfrm>
            <a:off x="6346394" y="6269895"/>
            <a:ext cx="228495" cy="257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9"/>
            </p:custDataLst>
          </p:nvPr>
        </p:nvSpPr>
        <p:spPr bwMode="white">
          <a:xfrm>
            <a:off x="9897600" y="6269895"/>
            <a:ext cx="228496" cy="257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099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147669" y="1683006"/>
            <a:ext cx="2275438" cy="305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406049" y="3113215"/>
            <a:ext cx="228495" cy="266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310512" y="3113215"/>
            <a:ext cx="238016" cy="266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224495" y="3113215"/>
            <a:ext cx="238016" cy="266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967107" y="3084610"/>
            <a:ext cx="390347" cy="333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406049" y="4629235"/>
            <a:ext cx="228495" cy="257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310512" y="4629235"/>
            <a:ext cx="238016" cy="257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224495" y="4629235"/>
            <a:ext cx="228495" cy="247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071834" y="4629235"/>
            <a:ext cx="342743" cy="247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881090" y="4600631"/>
            <a:ext cx="390347" cy="324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095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433289" y="2786679"/>
            <a:ext cx="2703867" cy="1009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COMMONDATA" val="eyJoZGlkIjoiYTNjM2EwNWJlZTJhNGZjOTUwNGJmNTFmZWFlMWExNzk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6</cp:revision>
  <dcterms:created xsi:type="dcterms:W3CDTF">2023-07-03T01:47:00Z</dcterms:created>
  <dcterms:modified xsi:type="dcterms:W3CDTF">2023-07-05T01:09:02Z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