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61" r:id="rId6"/>
    <p:sldId id="260" r:id="rId7"/>
    <p:sldId id="257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3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tags" Target="../tags/tag3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image" Target="../media/image5.png"/><Relationship Id="rId2" Type="http://schemas.openxmlformats.org/officeDocument/2006/relationships/tags" Target="../tags/tag4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tags" Target="../tags/tag12.xml"/><Relationship Id="rId2" Type="http://schemas.openxmlformats.org/officeDocument/2006/relationships/image" Target="../media/image8.png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718945" y="1112520"/>
            <a:ext cx="8753475" cy="20383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290445" y="3623945"/>
            <a:ext cx="7610475" cy="9620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205015"/>
            <a:ext cx="11520000" cy="312720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2310842" y="2130913"/>
            <a:ext cx="752132" cy="34322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5509785" y="2149981"/>
            <a:ext cx="390347" cy="30509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8708727" y="2149981"/>
            <a:ext cx="752133" cy="30509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2310842" y="2798304"/>
            <a:ext cx="752132" cy="34322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5157520" y="2817372"/>
            <a:ext cx="742611" cy="30509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8708727" y="2817372"/>
            <a:ext cx="752133" cy="30509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3332390"/>
            <a:ext cx="11520000" cy="347288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2" name="矩形 11"/>
          <p:cNvSpPr/>
          <p:nvPr>
            <p:custDataLst>
              <p:tags r:id="rId4"/>
            </p:custDataLst>
          </p:nvPr>
        </p:nvSpPr>
        <p:spPr bwMode="white">
          <a:xfrm>
            <a:off x="2682148" y="5450466"/>
            <a:ext cx="1475702" cy="2576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>
            <p:custDataLst>
              <p:tags r:id="rId5"/>
            </p:custDataLst>
          </p:nvPr>
        </p:nvSpPr>
        <p:spPr bwMode="white">
          <a:xfrm>
            <a:off x="4548198" y="5450466"/>
            <a:ext cx="1475702" cy="2576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>
            <p:custDataLst>
              <p:tags r:id="rId6"/>
            </p:custDataLst>
          </p:nvPr>
        </p:nvSpPr>
        <p:spPr bwMode="white">
          <a:xfrm>
            <a:off x="3053454" y="6213737"/>
            <a:ext cx="1456661" cy="34347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>
            <p:custDataLst>
              <p:tags r:id="rId7"/>
            </p:custDataLst>
          </p:nvPr>
        </p:nvSpPr>
        <p:spPr bwMode="white">
          <a:xfrm>
            <a:off x="7966115" y="5450466"/>
            <a:ext cx="1475702" cy="2576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>
            <p:custDataLst>
              <p:tags r:id="rId8"/>
            </p:custDataLst>
          </p:nvPr>
        </p:nvSpPr>
        <p:spPr bwMode="white">
          <a:xfrm>
            <a:off x="9832165" y="5450466"/>
            <a:ext cx="1475702" cy="2576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>
            <p:custDataLst>
              <p:tags r:id="rId9"/>
            </p:custDataLst>
          </p:nvPr>
        </p:nvSpPr>
        <p:spPr bwMode="white">
          <a:xfrm>
            <a:off x="8337421" y="6213737"/>
            <a:ext cx="1456661" cy="34347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6" grpId="0" bldLvl="0" animBg="1"/>
      <p:bldP spid="18" grpId="0" bldLvl="0" animBg="1"/>
      <p:bldP spid="19" grpId="0" bldLvl="0" animBg="1"/>
      <p:bldP spid="2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361431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>
            <a:off x="3497728" y="2730831"/>
            <a:ext cx="5915456" cy="2630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4737156" y="3952365"/>
            <a:ext cx="244129" cy="2537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5647949" y="3961761"/>
            <a:ext cx="225350" cy="2537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6455456" y="3952365"/>
            <a:ext cx="403753" cy="2630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2812286" y="4788646"/>
            <a:ext cx="2985896" cy="21611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4746546" y="5981990"/>
            <a:ext cx="225350" cy="2537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5647949" y="5981990"/>
            <a:ext cx="225350" cy="2537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6474235" y="5981990"/>
            <a:ext cx="384974" cy="2537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6810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1692000" y="2923980"/>
            <a:ext cx="238016" cy="26714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2605983" y="2923980"/>
            <a:ext cx="238016" cy="26714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3519966" y="2923980"/>
            <a:ext cx="228495" cy="26714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4253057" y="2895357"/>
            <a:ext cx="390347" cy="33393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7356793" y="2923980"/>
            <a:ext cx="238016" cy="257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8270776" y="2923980"/>
            <a:ext cx="228495" cy="257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9118115" y="2923980"/>
            <a:ext cx="333223" cy="257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9917851" y="2895357"/>
            <a:ext cx="390347" cy="32439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COMMONDATA" val="eyJoZGlkIjoiYTNjM2EwNWJlZTJhNGZjOTUwNGJmNTFmZWFlMWExNzk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优雅如花卉</cp:lastModifiedBy>
  <cp:revision>6</cp:revision>
  <dcterms:created xsi:type="dcterms:W3CDTF">2023-07-03T01:47:00Z</dcterms:created>
  <dcterms:modified xsi:type="dcterms:W3CDTF">2023-07-05T01:07:32Z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