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9" r:id="rId4"/>
    <p:sldId id="258" r:id="rId5"/>
    <p:sldId id="261" r:id="rId6"/>
    <p:sldId id="260" r:id="rId7"/>
    <p:sldId id="257" r:id="rId8"/>
  </p:sldIdLst>
  <p:sldSz cx="12192000" cy="6858000"/>
  <p:notesSz cx="6858000" cy="9144000"/>
  <p:custDataLst>
    <p:tags r:id="rId1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4" d="100"/>
          <a:sy n="54" d="100"/>
        </p:scale>
        <p:origin x="4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gs" Target="tags/tag13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3.png"/><Relationship Id="rId3" Type="http://schemas.openxmlformats.org/officeDocument/2006/relationships/tags" Target="../tags/tag3.xml"/><Relationship Id="rId2" Type="http://schemas.openxmlformats.org/officeDocument/2006/relationships/image" Target="../media/image2.png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10.xml"/><Relationship Id="rId8" Type="http://schemas.openxmlformats.org/officeDocument/2006/relationships/tags" Target="../tags/tag9.xml"/><Relationship Id="rId7" Type="http://schemas.openxmlformats.org/officeDocument/2006/relationships/tags" Target="../tags/tag8.xml"/><Relationship Id="rId6" Type="http://schemas.openxmlformats.org/officeDocument/2006/relationships/tags" Target="../tags/tag7.xml"/><Relationship Id="rId5" Type="http://schemas.openxmlformats.org/officeDocument/2006/relationships/tags" Target="../tags/tag6.xml"/><Relationship Id="rId4" Type="http://schemas.openxmlformats.org/officeDocument/2006/relationships/tags" Target="../tags/tag5.xml"/><Relationship Id="rId3" Type="http://schemas.openxmlformats.org/officeDocument/2006/relationships/image" Target="../media/image5.png"/><Relationship Id="rId2" Type="http://schemas.openxmlformats.org/officeDocument/2006/relationships/tags" Target="../tags/tag4.xml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9.png"/><Relationship Id="rId3" Type="http://schemas.openxmlformats.org/officeDocument/2006/relationships/tags" Target="../tags/tag12.xml"/><Relationship Id="rId2" Type="http://schemas.openxmlformats.org/officeDocument/2006/relationships/image" Target="../media/image8.png"/><Relationship Id="rId1" Type="http://schemas.openxmlformats.org/officeDocument/2006/relationships/tags" Target="../tags/tag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635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718945" y="1112520"/>
            <a:ext cx="8753475" cy="203835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2290445" y="3623945"/>
            <a:ext cx="7610475" cy="96202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205015"/>
            <a:ext cx="11520000" cy="3127201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6" name="矩形 5"/>
          <p:cNvSpPr/>
          <p:nvPr/>
        </p:nvSpPr>
        <p:spPr bwMode="white">
          <a:xfrm>
            <a:off x="2310842" y="2130913"/>
            <a:ext cx="752132" cy="34322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/>
          <p:cNvSpPr/>
          <p:nvPr/>
        </p:nvSpPr>
        <p:spPr bwMode="white">
          <a:xfrm>
            <a:off x="5509785" y="2149981"/>
            <a:ext cx="390347" cy="30509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/>
          <p:cNvSpPr/>
          <p:nvPr/>
        </p:nvSpPr>
        <p:spPr bwMode="white">
          <a:xfrm>
            <a:off x="8708727" y="2149981"/>
            <a:ext cx="752133" cy="30509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/>
          <p:cNvSpPr/>
          <p:nvPr/>
        </p:nvSpPr>
        <p:spPr bwMode="white">
          <a:xfrm>
            <a:off x="2310842" y="2798304"/>
            <a:ext cx="752132" cy="34322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0" name="矩形 9"/>
          <p:cNvSpPr/>
          <p:nvPr/>
        </p:nvSpPr>
        <p:spPr bwMode="white">
          <a:xfrm>
            <a:off x="5157520" y="2817372"/>
            <a:ext cx="742611" cy="30509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1" name="矩形 10"/>
          <p:cNvSpPr/>
          <p:nvPr/>
        </p:nvSpPr>
        <p:spPr bwMode="white">
          <a:xfrm>
            <a:off x="8708727" y="2817372"/>
            <a:ext cx="752133" cy="30509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" name="img_16777215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3332390"/>
            <a:ext cx="11520000" cy="347288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12" name="矩形 11"/>
          <p:cNvSpPr/>
          <p:nvPr>
            <p:custDataLst>
              <p:tags r:id="rId4"/>
            </p:custDataLst>
          </p:nvPr>
        </p:nvSpPr>
        <p:spPr bwMode="white">
          <a:xfrm>
            <a:off x="2682148" y="5450466"/>
            <a:ext cx="1475702" cy="257603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13" name="矩形 12"/>
          <p:cNvSpPr/>
          <p:nvPr>
            <p:custDataLst>
              <p:tags r:id="rId5"/>
            </p:custDataLst>
          </p:nvPr>
        </p:nvSpPr>
        <p:spPr bwMode="white">
          <a:xfrm>
            <a:off x="4548198" y="5450466"/>
            <a:ext cx="1475702" cy="257603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16" name="矩形 15"/>
          <p:cNvSpPr/>
          <p:nvPr>
            <p:custDataLst>
              <p:tags r:id="rId6"/>
            </p:custDataLst>
          </p:nvPr>
        </p:nvSpPr>
        <p:spPr bwMode="white">
          <a:xfrm>
            <a:off x="3053454" y="6213737"/>
            <a:ext cx="1456661" cy="34347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18" name="矩形 17"/>
          <p:cNvSpPr/>
          <p:nvPr>
            <p:custDataLst>
              <p:tags r:id="rId7"/>
            </p:custDataLst>
          </p:nvPr>
        </p:nvSpPr>
        <p:spPr bwMode="white">
          <a:xfrm>
            <a:off x="7966115" y="5450466"/>
            <a:ext cx="1475702" cy="257603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19" name="矩形 18"/>
          <p:cNvSpPr/>
          <p:nvPr>
            <p:custDataLst>
              <p:tags r:id="rId8"/>
            </p:custDataLst>
          </p:nvPr>
        </p:nvSpPr>
        <p:spPr bwMode="white">
          <a:xfrm>
            <a:off x="9832165" y="5450466"/>
            <a:ext cx="1475702" cy="257603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20" name="矩形 19"/>
          <p:cNvSpPr/>
          <p:nvPr>
            <p:custDataLst>
              <p:tags r:id="rId9"/>
            </p:custDataLst>
          </p:nvPr>
        </p:nvSpPr>
        <p:spPr bwMode="white">
          <a:xfrm>
            <a:off x="8337421" y="6213737"/>
            <a:ext cx="1456661" cy="34347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7" grpId="0" bldLvl="0" animBg="1"/>
      <p:bldP spid="8" grpId="0" bldLvl="0" animBg="1"/>
      <p:bldP spid="9" grpId="0" bldLvl="0" animBg="1"/>
      <p:bldP spid="10" grpId="0" bldLvl="0" animBg="1"/>
      <p:bldP spid="11" grpId="0" bldLvl="0" animBg="1"/>
      <p:bldP spid="12" grpId="0" bldLvl="0" animBg="1"/>
      <p:bldP spid="13" grpId="0" bldLvl="0" animBg="1"/>
      <p:bldP spid="16" grpId="0" bldLvl="0" animBg="1"/>
      <p:bldP spid="18" grpId="0" bldLvl="0" animBg="1"/>
      <p:bldP spid="19" grpId="0" bldLvl="0" animBg="1"/>
      <p:bldP spid="20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361431" cy="57600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7" name="矩形 6"/>
          <p:cNvSpPr/>
          <p:nvPr/>
        </p:nvSpPr>
        <p:spPr bwMode="white">
          <a:xfrm>
            <a:off x="3497728" y="2730831"/>
            <a:ext cx="5915456" cy="26309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/>
          <p:cNvSpPr/>
          <p:nvPr/>
        </p:nvSpPr>
        <p:spPr bwMode="white">
          <a:xfrm>
            <a:off x="4737156" y="3952365"/>
            <a:ext cx="244129" cy="253703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/>
          <p:cNvSpPr/>
          <p:nvPr/>
        </p:nvSpPr>
        <p:spPr bwMode="white">
          <a:xfrm>
            <a:off x="5647949" y="3961761"/>
            <a:ext cx="225350" cy="253703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0" name="矩形 9"/>
          <p:cNvSpPr/>
          <p:nvPr/>
        </p:nvSpPr>
        <p:spPr bwMode="white">
          <a:xfrm>
            <a:off x="6455456" y="3952365"/>
            <a:ext cx="403753" cy="26309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1" name="矩形 10"/>
          <p:cNvSpPr/>
          <p:nvPr/>
        </p:nvSpPr>
        <p:spPr bwMode="white">
          <a:xfrm>
            <a:off x="2812286" y="4788646"/>
            <a:ext cx="2985896" cy="21611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2" name="矩形 11"/>
          <p:cNvSpPr/>
          <p:nvPr/>
        </p:nvSpPr>
        <p:spPr bwMode="white">
          <a:xfrm>
            <a:off x="4746546" y="5981990"/>
            <a:ext cx="225350" cy="253703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3" name="矩形 12"/>
          <p:cNvSpPr/>
          <p:nvPr/>
        </p:nvSpPr>
        <p:spPr bwMode="white">
          <a:xfrm>
            <a:off x="5647949" y="5981990"/>
            <a:ext cx="225350" cy="253703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4" name="矩形 13"/>
          <p:cNvSpPr/>
          <p:nvPr/>
        </p:nvSpPr>
        <p:spPr bwMode="white">
          <a:xfrm>
            <a:off x="6474235" y="5981990"/>
            <a:ext cx="384974" cy="253703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268103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/>
          <p:cNvSpPr/>
          <p:nvPr/>
        </p:nvSpPr>
        <p:spPr bwMode="white">
          <a:xfrm>
            <a:off x="1692000" y="2923980"/>
            <a:ext cx="238016" cy="26714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/>
          <p:cNvSpPr/>
          <p:nvPr/>
        </p:nvSpPr>
        <p:spPr bwMode="white">
          <a:xfrm>
            <a:off x="2605983" y="2923980"/>
            <a:ext cx="238016" cy="26714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/>
          <p:cNvSpPr/>
          <p:nvPr/>
        </p:nvSpPr>
        <p:spPr bwMode="white">
          <a:xfrm>
            <a:off x="3519966" y="2923980"/>
            <a:ext cx="228495" cy="26714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/>
          <p:cNvSpPr/>
          <p:nvPr/>
        </p:nvSpPr>
        <p:spPr bwMode="white">
          <a:xfrm>
            <a:off x="4253057" y="2895357"/>
            <a:ext cx="390347" cy="33393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/>
          <p:cNvSpPr/>
          <p:nvPr/>
        </p:nvSpPr>
        <p:spPr bwMode="white">
          <a:xfrm>
            <a:off x="7356793" y="2923980"/>
            <a:ext cx="238016" cy="25760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0" name="矩形 9"/>
          <p:cNvSpPr/>
          <p:nvPr/>
        </p:nvSpPr>
        <p:spPr bwMode="white">
          <a:xfrm>
            <a:off x="8270776" y="2923980"/>
            <a:ext cx="228495" cy="25760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1" name="矩形 10"/>
          <p:cNvSpPr/>
          <p:nvPr/>
        </p:nvSpPr>
        <p:spPr bwMode="white">
          <a:xfrm>
            <a:off x="9118115" y="2923980"/>
            <a:ext cx="333223" cy="25760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2" name="矩形 11"/>
          <p:cNvSpPr/>
          <p:nvPr/>
        </p:nvSpPr>
        <p:spPr bwMode="white">
          <a:xfrm>
            <a:off x="9917851" y="2895357"/>
            <a:ext cx="390347" cy="32439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540" y="0"/>
            <a:ext cx="12189460" cy="6832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" name="图片 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4594860" y="3961765"/>
            <a:ext cx="2538730" cy="195072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UNIT_PLACING_PICTURE_USER_VIEWPORT" val="{&quot;height&quot;:9852,&quot;width&quot;:11112}"/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COMMONDATA" val="eyJoZGlkIjoiYTNjM2EwNWJlZTJhNGZjOTUwNGJmNTFmZWFlMWExNzkifQ==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Arial</vt:lpstr>
      <vt:lpstr>宋体</vt:lpstr>
      <vt:lpstr>Wingdings</vt:lpstr>
      <vt:lpstr>微软雅黑</vt:lpstr>
      <vt:lpstr>Arial Unicode MS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优雅如花卉</cp:lastModifiedBy>
  <cp:revision>6</cp:revision>
  <dcterms:created xsi:type="dcterms:W3CDTF">2023-07-03T01:47:00Z</dcterms:created>
  <dcterms:modified xsi:type="dcterms:W3CDTF">2023-07-05T01:07:32Z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01DCC7CAD5454ABAB5D1B07AD2ED20C0_12</vt:lpwstr>
  </property>
  <property fmtid="{D5CDD505-2E9C-101B-9397-08002B2CF9AE}" pid="3" name="KSOProductBuildVer">
    <vt:lpwstr>2052-11.1.0.14309</vt:lpwstr>
  </property>
</Properties>
</file>