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4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23.xml"/><Relationship Id="rId2" Type="http://schemas.openxmlformats.org/officeDocument/2006/relationships/image" Target="../media/image7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3075" y="3676650"/>
            <a:ext cx="870585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02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602" y="4586301"/>
            <a:ext cx="210298" cy="23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86685" y="4566920"/>
            <a:ext cx="21018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28060" y="4566920"/>
            <a:ext cx="21907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45310" y="5354955"/>
            <a:ext cx="22796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86685" y="5355590"/>
            <a:ext cx="21018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28060" y="5355590"/>
            <a:ext cx="21907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502784" y="6050410"/>
            <a:ext cx="1340652" cy="31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54100" y="4586301"/>
            <a:ext cx="227824" cy="23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>
            <a:off x="7795260" y="4566920"/>
            <a:ext cx="21907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4"/>
            </p:custDataLst>
          </p:nvPr>
        </p:nvSpPr>
        <p:spPr bwMode="white">
          <a:xfrm>
            <a:off x="8575040" y="4566920"/>
            <a:ext cx="35941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5"/>
            </p:custDataLst>
          </p:nvPr>
        </p:nvSpPr>
        <p:spPr bwMode="white">
          <a:xfrm>
            <a:off x="6953885" y="5354955"/>
            <a:ext cx="227965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6"/>
            </p:custDataLst>
          </p:nvPr>
        </p:nvSpPr>
        <p:spPr bwMode="white">
          <a:xfrm>
            <a:off x="7795260" y="5355590"/>
            <a:ext cx="22796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7"/>
            </p:custDataLst>
          </p:nvPr>
        </p:nvSpPr>
        <p:spPr bwMode="white">
          <a:xfrm>
            <a:off x="8575040" y="5355590"/>
            <a:ext cx="35941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8"/>
            </p:custDataLst>
          </p:nvPr>
        </p:nvSpPr>
        <p:spPr bwMode="white">
          <a:xfrm>
            <a:off x="7611283" y="6050410"/>
            <a:ext cx="1340652" cy="31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8" grpId="0" animBg="1"/>
      <p:bldP spid="2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0842" y="1797157"/>
            <a:ext cx="247537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19768" y="1778093"/>
            <a:ext cx="1447140" cy="32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23239" y="1797157"/>
            <a:ext cx="238016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2644" y="1768560"/>
            <a:ext cx="1466181" cy="3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10842" y="2655071"/>
            <a:ext cx="247537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19768" y="2626474"/>
            <a:ext cx="1447140" cy="3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23239" y="2655071"/>
            <a:ext cx="238016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22644" y="2626474"/>
            <a:ext cx="1456661" cy="3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44198" y="3503452"/>
            <a:ext cx="399867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19768" y="3474855"/>
            <a:ext cx="1456661" cy="3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56595" y="3503452"/>
            <a:ext cx="390347" cy="257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22644" y="3474855"/>
            <a:ext cx="1456661" cy="3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5375"/>
            <a:ext cx="11520000" cy="5374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692000" y="4442567"/>
            <a:ext cx="238016" cy="2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605983" y="4442567"/>
            <a:ext cx="247537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453322" y="4442567"/>
            <a:ext cx="380826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262578" y="4413982"/>
            <a:ext cx="361785" cy="33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404396" y="4442567"/>
            <a:ext cx="228495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8308859" y="4442567"/>
            <a:ext cx="247537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9222842" y="4442567"/>
            <a:ext cx="238015" cy="2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9965454" y="4413982"/>
            <a:ext cx="371305" cy="33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8004198" y="5366841"/>
            <a:ext cx="247537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10479570" y="5366841"/>
            <a:ext cx="238015" cy="26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