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4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8945" y="1112520"/>
            <a:ext cx="875347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90875" y="3676650"/>
            <a:ext cx="581025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39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39206" y="2808103"/>
            <a:ext cx="238016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53123" y="2808103"/>
            <a:ext cx="238016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03669" y="2808103"/>
            <a:ext cx="228495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17586" y="2808103"/>
            <a:ext cx="228495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72363" y="3809249"/>
            <a:ext cx="247537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86280" y="3809249"/>
            <a:ext cx="228495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04198" y="3809249"/>
            <a:ext cx="228496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08595" y="3809249"/>
            <a:ext cx="247537" cy="247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101057" y="5372944"/>
            <a:ext cx="1475702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89950" y="5344339"/>
            <a:ext cx="2189753" cy="32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910314" y="6040374"/>
            <a:ext cx="1466181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899471" y="6011770"/>
            <a:ext cx="2180232" cy="33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05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938545" y="3158713"/>
            <a:ext cx="247537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52528" y="3158713"/>
            <a:ext cx="247537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66512" y="3158713"/>
            <a:ext cx="228495" cy="26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70975" y="3158713"/>
            <a:ext cx="247537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94479" y="3158713"/>
            <a:ext cx="228496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08462" y="3158713"/>
            <a:ext cx="228496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12925" y="3158713"/>
            <a:ext cx="247537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148000" y="2444246"/>
            <a:ext cx="209454" cy="228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6509454" y="2406141"/>
            <a:ext cx="247537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1254049" y="4701961"/>
            <a:ext cx="228495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2158512" y="4701961"/>
            <a:ext cx="228495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6"/>
            </p:custDataLst>
          </p:nvPr>
        </p:nvSpPr>
        <p:spPr bwMode="white">
          <a:xfrm>
            <a:off x="3072495" y="4701961"/>
            <a:ext cx="228495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7"/>
            </p:custDataLst>
          </p:nvPr>
        </p:nvSpPr>
        <p:spPr bwMode="white">
          <a:xfrm>
            <a:off x="3986479" y="4701961"/>
            <a:ext cx="228495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4900462" y="4701961"/>
            <a:ext cx="228495" cy="26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9"/>
            </p:custDataLst>
          </p:nvPr>
        </p:nvSpPr>
        <p:spPr bwMode="white">
          <a:xfrm>
            <a:off x="7585289" y="4701961"/>
            <a:ext cx="228495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0"/>
            </p:custDataLst>
          </p:nvPr>
        </p:nvSpPr>
        <p:spPr bwMode="white">
          <a:xfrm>
            <a:off x="8499272" y="4701961"/>
            <a:ext cx="247537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1"/>
            </p:custDataLst>
          </p:nvPr>
        </p:nvSpPr>
        <p:spPr bwMode="white">
          <a:xfrm>
            <a:off x="9403735" y="4701961"/>
            <a:ext cx="247537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2"/>
            </p:custDataLst>
          </p:nvPr>
        </p:nvSpPr>
        <p:spPr bwMode="white">
          <a:xfrm>
            <a:off x="10327239" y="4701961"/>
            <a:ext cx="228495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3"/>
            </p:custDataLst>
          </p:nvPr>
        </p:nvSpPr>
        <p:spPr bwMode="white">
          <a:xfrm>
            <a:off x="1606314" y="3977968"/>
            <a:ext cx="238016" cy="23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4"/>
            </p:custDataLst>
          </p:nvPr>
        </p:nvSpPr>
        <p:spPr bwMode="white">
          <a:xfrm>
            <a:off x="2786876" y="3977968"/>
            <a:ext cx="209454" cy="23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2321560" y="4385310"/>
            <a:ext cx="6447790" cy="60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