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18945" y="1112520"/>
            <a:ext cx="8753475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71650" y="3771900"/>
            <a:ext cx="86487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76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32892" y="2634469"/>
            <a:ext cx="228496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37355" y="2634469"/>
            <a:ext cx="228495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32297" y="2634469"/>
            <a:ext cx="238016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36760" y="2634469"/>
            <a:ext cx="238015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184099" y="2634469"/>
            <a:ext cx="371305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19041" y="3386922"/>
            <a:ext cx="247537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37619" y="3386922"/>
            <a:ext cx="238016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13123" y="3386922"/>
            <a:ext cx="380826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234347" y="3672664"/>
            <a:ext cx="371305" cy="23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66181" y="4358444"/>
            <a:ext cx="228495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80165" y="4358444"/>
            <a:ext cx="228495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517983" y="4358444"/>
            <a:ext cx="390347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423768" y="5110898"/>
            <a:ext cx="218975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842347" y="5110898"/>
            <a:ext cx="228495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898809" y="5110898"/>
            <a:ext cx="390347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3224826" y="5453788"/>
            <a:ext cx="371305" cy="2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9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453322" y="2978689"/>
            <a:ext cx="1304330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91471" y="3731586"/>
            <a:ext cx="247537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05454" y="3731586"/>
            <a:ext cx="228495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109917" y="3731586"/>
            <a:ext cx="238016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291471" y="4560725"/>
            <a:ext cx="228495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205454" y="4560725"/>
            <a:ext cx="247537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109917" y="4560725"/>
            <a:ext cx="238016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"/>
            </p:custDataLst>
          </p:nvPr>
        </p:nvSpPr>
        <p:spPr bwMode="white">
          <a:xfrm>
            <a:off x="6924675" y="2232660"/>
            <a:ext cx="3253740" cy="374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2"/>
            </p:custDataLst>
          </p:nvPr>
        </p:nvSpPr>
        <p:spPr bwMode="white">
          <a:xfrm>
            <a:off x="8594479" y="2978689"/>
            <a:ext cx="1837487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3"/>
            </p:custDataLst>
          </p:nvPr>
        </p:nvSpPr>
        <p:spPr bwMode="white">
          <a:xfrm>
            <a:off x="8423107" y="3731586"/>
            <a:ext cx="238015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4"/>
            </p:custDataLst>
          </p:nvPr>
        </p:nvSpPr>
        <p:spPr bwMode="white">
          <a:xfrm>
            <a:off x="9337090" y="3731586"/>
            <a:ext cx="228495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5"/>
            </p:custDataLst>
          </p:nvPr>
        </p:nvSpPr>
        <p:spPr bwMode="white">
          <a:xfrm>
            <a:off x="10251074" y="3731586"/>
            <a:ext cx="238016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6"/>
            </p:custDataLst>
          </p:nvPr>
        </p:nvSpPr>
        <p:spPr bwMode="white">
          <a:xfrm>
            <a:off x="8432628" y="4560725"/>
            <a:ext cx="228495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7"/>
            </p:custDataLst>
          </p:nvPr>
        </p:nvSpPr>
        <p:spPr bwMode="white">
          <a:xfrm>
            <a:off x="9337090" y="4560725"/>
            <a:ext cx="238015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8"/>
            </p:custDataLst>
          </p:nvPr>
        </p:nvSpPr>
        <p:spPr bwMode="white">
          <a:xfrm>
            <a:off x="10251074" y="4560725"/>
            <a:ext cx="238016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1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3205785" y="4230736"/>
            <a:ext cx="2018380" cy="25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82148" y="4822219"/>
            <a:ext cx="3427438" cy="324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929685" y="3629714"/>
            <a:ext cx="228495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2"/>
            </p:custDataLst>
          </p:nvPr>
        </p:nvSpPr>
        <p:spPr bwMode="white">
          <a:xfrm>
            <a:off x="4062644" y="3639254"/>
            <a:ext cx="238016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8413586" y="4230736"/>
            <a:ext cx="2551537" cy="25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8051801" y="4822219"/>
            <a:ext cx="3446479" cy="324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8365983" y="3629714"/>
            <a:ext cx="238016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9498942" y="3629714"/>
            <a:ext cx="228495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2023-07-03T01:47:00Z</dcterms:created>
  <dcterms:modified xsi:type="dcterms:W3CDTF">2023-07-07T10:12:19Z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