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  <p:sldId id="262" r:id="rId6"/>
    <p:sldId id="266" r:id="rId7"/>
    <p:sldId id="260" r:id="rId8"/>
    <p:sldId id="257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3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image" Target="../media/image6.png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tags" Target="../tags/tag10.xml"/><Relationship Id="rId2" Type="http://schemas.openxmlformats.org/officeDocument/2006/relationships/image" Target="../media/image8.png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0190" y="1389380"/>
            <a:ext cx="11831320" cy="18935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1895475" y="3676650"/>
            <a:ext cx="8401050" cy="952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7904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2806065" y="3056255"/>
            <a:ext cx="1856740" cy="825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7726045" y="2654300"/>
            <a:ext cx="1028700" cy="168148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9413240" y="3055620"/>
            <a:ext cx="1542415" cy="9055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421247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2872740" y="2289810"/>
            <a:ext cx="2513330" cy="93853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8089900" y="1840865"/>
            <a:ext cx="904240" cy="262826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img_1677721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422051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>
            <p:custDataLst>
              <p:tags r:id="rId3"/>
            </p:custDataLst>
          </p:nvPr>
        </p:nvSpPr>
        <p:spPr bwMode="white">
          <a:xfrm>
            <a:off x="8194611" y="2006161"/>
            <a:ext cx="2142147" cy="3429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>
            <p:custDataLst>
              <p:tags r:id="rId4"/>
            </p:custDataLst>
          </p:nvPr>
        </p:nvSpPr>
        <p:spPr bwMode="white">
          <a:xfrm>
            <a:off x="873125" y="2574925"/>
            <a:ext cx="2228215" cy="21545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>
            <p:custDataLst>
              <p:tags r:id="rId5"/>
            </p:custDataLst>
          </p:nvPr>
        </p:nvSpPr>
        <p:spPr bwMode="white">
          <a:xfrm>
            <a:off x="4612640" y="2970530"/>
            <a:ext cx="2863850" cy="15398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6"/>
            </p:custDataLst>
          </p:nvPr>
        </p:nvSpPr>
        <p:spPr bwMode="white">
          <a:xfrm>
            <a:off x="8919845" y="2771140"/>
            <a:ext cx="2170430" cy="188087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10" grpId="0" bldLvl="0" animBg="1"/>
      <p:bldP spid="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283779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1834809" y="2976903"/>
            <a:ext cx="247537" cy="2571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4119768" y="2976903"/>
            <a:ext cx="228495" cy="2571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6395206" y="2976903"/>
            <a:ext cx="228495" cy="2571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COMMONDATA" val="eyJoZGlkIjoiYTNjM2EwNWJlZTJhNGZjOTUwNGJmNTFmZWFlMWExNzk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优雅如花卉</cp:lastModifiedBy>
  <cp:revision>6</cp:revision>
  <dcterms:created xsi:type="dcterms:W3CDTF">2023-07-03T01:47:00Z</dcterms:created>
  <dcterms:modified xsi:type="dcterms:W3CDTF">2023-07-05T00:53:30Z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