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6" r:id="rId6"/>
    <p:sldId id="260" r:id="rId7"/>
    <p:sldId id="257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28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image" Target="../media/image5.png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9" Type="http://schemas.openxmlformats.org/officeDocument/2006/relationships/slideLayout" Target="../slideLayouts/slideLayout2.xml"/><Relationship Id="rId18" Type="http://schemas.openxmlformats.org/officeDocument/2006/relationships/tags" Target="../tags/tag19.xml"/><Relationship Id="rId17" Type="http://schemas.openxmlformats.org/officeDocument/2006/relationships/tags" Target="../tags/tag18.xml"/><Relationship Id="rId16" Type="http://schemas.openxmlformats.org/officeDocument/2006/relationships/tags" Target="../tags/tag17.xml"/><Relationship Id="rId15" Type="http://schemas.openxmlformats.org/officeDocument/2006/relationships/tags" Target="../tags/tag16.xml"/><Relationship Id="rId14" Type="http://schemas.openxmlformats.org/officeDocument/2006/relationships/tags" Target="../tags/tag15.xml"/><Relationship Id="rId13" Type="http://schemas.openxmlformats.org/officeDocument/2006/relationships/tags" Target="../tags/tag14.xml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image" Target="../media/image6.png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27.xml"/><Relationship Id="rId2" Type="http://schemas.openxmlformats.org/officeDocument/2006/relationships/image" Target="../media/image8.png"/><Relationship Id="rId1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0190" y="1389380"/>
            <a:ext cx="11831320" cy="18935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495550" y="3648075"/>
            <a:ext cx="72009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03877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1530148" y="2977645"/>
            <a:ext cx="390347" cy="3334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>
            <p:custDataLst>
              <p:tags r:id="rId3"/>
            </p:custDataLst>
          </p:nvPr>
        </p:nvSpPr>
        <p:spPr bwMode="white">
          <a:xfrm>
            <a:off x="4386347" y="2977645"/>
            <a:ext cx="390347" cy="3238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>
            <p:custDataLst>
              <p:tags r:id="rId4"/>
            </p:custDataLst>
          </p:nvPr>
        </p:nvSpPr>
        <p:spPr bwMode="white">
          <a:xfrm>
            <a:off x="6975966" y="2882386"/>
            <a:ext cx="390346" cy="3143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>
            <p:custDataLst>
              <p:tags r:id="rId5"/>
            </p:custDataLst>
          </p:nvPr>
        </p:nvSpPr>
        <p:spPr bwMode="white">
          <a:xfrm>
            <a:off x="9974975" y="2977645"/>
            <a:ext cx="380826" cy="3334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4" name="img_1677721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3696245"/>
            <a:ext cx="11520000" cy="279759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5" name="矩形 14"/>
          <p:cNvSpPr/>
          <p:nvPr>
            <p:custDataLst>
              <p:tags r:id="rId8"/>
            </p:custDataLst>
          </p:nvPr>
        </p:nvSpPr>
        <p:spPr bwMode="white">
          <a:xfrm>
            <a:off x="1415900" y="4908856"/>
            <a:ext cx="247537" cy="2577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9"/>
            </p:custDataLst>
          </p:nvPr>
        </p:nvSpPr>
        <p:spPr bwMode="white">
          <a:xfrm>
            <a:off x="2653586" y="4908856"/>
            <a:ext cx="228495" cy="2577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10"/>
            </p:custDataLst>
          </p:nvPr>
        </p:nvSpPr>
        <p:spPr bwMode="white">
          <a:xfrm>
            <a:off x="3891272" y="4975693"/>
            <a:ext cx="228495" cy="24825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11"/>
            </p:custDataLst>
          </p:nvPr>
        </p:nvSpPr>
        <p:spPr bwMode="white">
          <a:xfrm>
            <a:off x="5024231" y="4880211"/>
            <a:ext cx="247537" cy="2577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12"/>
            </p:custDataLst>
          </p:nvPr>
        </p:nvSpPr>
        <p:spPr bwMode="white">
          <a:xfrm>
            <a:off x="1254049" y="5777735"/>
            <a:ext cx="228495" cy="2577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>
            <p:custDataLst>
              <p:tags r:id="rId13"/>
            </p:custDataLst>
          </p:nvPr>
        </p:nvSpPr>
        <p:spPr bwMode="white">
          <a:xfrm>
            <a:off x="2644066" y="5768187"/>
            <a:ext cx="238016" cy="2673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>
            <p:custDataLst>
              <p:tags r:id="rId14"/>
            </p:custDataLst>
          </p:nvPr>
        </p:nvSpPr>
        <p:spPr bwMode="white">
          <a:xfrm>
            <a:off x="3872231" y="5787283"/>
            <a:ext cx="247537" cy="24825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>
            <p:custDataLst>
              <p:tags r:id="rId15"/>
            </p:custDataLst>
          </p:nvPr>
        </p:nvSpPr>
        <p:spPr bwMode="white">
          <a:xfrm>
            <a:off x="5262247" y="5644061"/>
            <a:ext cx="238016" cy="2673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3" name="矩形 22"/>
          <p:cNvSpPr/>
          <p:nvPr>
            <p:custDataLst>
              <p:tags r:id="rId16"/>
            </p:custDataLst>
          </p:nvPr>
        </p:nvSpPr>
        <p:spPr bwMode="white">
          <a:xfrm>
            <a:off x="6880760" y="5701350"/>
            <a:ext cx="228495" cy="24825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4" name="矩形 23"/>
          <p:cNvSpPr/>
          <p:nvPr>
            <p:custDataLst>
              <p:tags r:id="rId17"/>
            </p:custDataLst>
          </p:nvPr>
        </p:nvSpPr>
        <p:spPr bwMode="white">
          <a:xfrm>
            <a:off x="8546876" y="5701350"/>
            <a:ext cx="228495" cy="24825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5" name="矩形 24"/>
          <p:cNvSpPr/>
          <p:nvPr>
            <p:custDataLst>
              <p:tags r:id="rId18"/>
            </p:custDataLst>
          </p:nvPr>
        </p:nvSpPr>
        <p:spPr bwMode="white">
          <a:xfrm>
            <a:off x="10122535" y="5580380"/>
            <a:ext cx="448310" cy="4552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1" grpId="0" bldLvl="0" animBg="1"/>
      <p:bldP spid="12" grpId="0" bldLvl="0" animBg="1"/>
      <p:bldP spid="13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img_167772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415200"/>
            <a:ext cx="11520000" cy="472295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>
            <p:custDataLst>
              <p:tags r:id="rId3"/>
            </p:custDataLst>
          </p:nvPr>
        </p:nvSpPr>
        <p:spPr bwMode="white">
          <a:xfrm>
            <a:off x="1711325" y="2696845"/>
            <a:ext cx="1304290" cy="17964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>
            <p:custDataLst>
              <p:tags r:id="rId4"/>
            </p:custDataLst>
          </p:nvPr>
        </p:nvSpPr>
        <p:spPr bwMode="white">
          <a:xfrm>
            <a:off x="4529455" y="2696845"/>
            <a:ext cx="1704340" cy="17964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>
            <p:custDataLst>
              <p:tags r:id="rId5"/>
            </p:custDataLst>
          </p:nvPr>
        </p:nvSpPr>
        <p:spPr bwMode="white">
          <a:xfrm>
            <a:off x="7747000" y="2315845"/>
            <a:ext cx="1694815" cy="26073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4085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1844330" y="1681635"/>
            <a:ext cx="704528" cy="10949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4253057" y="1833973"/>
            <a:ext cx="990148" cy="78073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6890280" y="1776846"/>
            <a:ext cx="371305" cy="6664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>
            <p:custDataLst>
              <p:tags r:id="rId3"/>
            </p:custDataLst>
          </p:nvPr>
        </p:nvSpPr>
        <p:spPr bwMode="white">
          <a:xfrm>
            <a:off x="9803603" y="2471890"/>
            <a:ext cx="1094876" cy="38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bldLvl="0" animBg="1"/>
      <p:bldP spid="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COMMONDATA" val="eyJoZGlkIjoiYTNjM2EwNWJlZTJhNGZjOTUwNGJmNTFmZWFlMWExNzk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6</cp:revision>
  <dcterms:created xsi:type="dcterms:W3CDTF">2023-07-03T01:47:00Z</dcterms:created>
  <dcterms:modified xsi:type="dcterms:W3CDTF">2023-07-05T00:52:00Z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