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9" r:id="rId4"/>
    <p:sldId id="258" r:id="rId5"/>
    <p:sldId id="266" r:id="rId6"/>
    <p:sldId id="260" r:id="rId7"/>
    <p:sldId id="257" r:id="rId8"/>
  </p:sldIdLst>
  <p:sldSz cx="12192000" cy="6858000"/>
  <p:notesSz cx="6858000" cy="9144000"/>
  <p:custDataLst>
    <p:tags r:id="rId12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54" d="100"/>
          <a:sy n="54" d="100"/>
        </p:scale>
        <p:origin x="47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presProps" Target="presProps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2" Type="http://schemas.openxmlformats.org/officeDocument/2006/relationships/tags" Target="tags/tag28.xml"/><Relationship Id="rId11" Type="http://schemas.openxmlformats.org/officeDocument/2006/relationships/tableStyles" Target="tableStyles.xml"/><Relationship Id="rId10" Type="http://schemas.openxmlformats.org/officeDocument/2006/relationships/viewProps" Target="viewProps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1.png"/><Relationship Id="rId1" Type="http://schemas.openxmlformats.org/officeDocument/2006/relationships/tags" Target="../tags/tag1.xml"/></Relationships>
</file>

<file path=ppt/slides/_rels/slide2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2.xml"/><Relationship Id="rId4" Type="http://schemas.openxmlformats.org/officeDocument/2006/relationships/image" Target="../media/image3.png"/><Relationship Id="rId3" Type="http://schemas.openxmlformats.org/officeDocument/2006/relationships/tags" Target="../tags/tag3.xml"/><Relationship Id="rId2" Type="http://schemas.openxmlformats.org/officeDocument/2006/relationships/image" Target="../media/image2.png"/><Relationship Id="rId1" Type="http://schemas.openxmlformats.org/officeDocument/2006/relationships/tags" Target="../tags/tag2.xml"/></Relationships>
</file>

<file path=ppt/slides/_rels/slide3.xml.rels><?xml version="1.0" encoding="UTF-8" standalone="yes"?>
<Relationships xmlns="http://schemas.openxmlformats.org/package/2006/relationships"><Relationship Id="rId9" Type="http://schemas.openxmlformats.org/officeDocument/2006/relationships/tags" Target="../tags/tag10.xml"/><Relationship Id="rId8" Type="http://schemas.openxmlformats.org/officeDocument/2006/relationships/tags" Target="../tags/tag9.xml"/><Relationship Id="rId7" Type="http://schemas.openxmlformats.org/officeDocument/2006/relationships/image" Target="../media/image5.png"/><Relationship Id="rId6" Type="http://schemas.openxmlformats.org/officeDocument/2006/relationships/tags" Target="../tags/tag8.xml"/><Relationship Id="rId5" Type="http://schemas.openxmlformats.org/officeDocument/2006/relationships/tags" Target="../tags/tag7.xml"/><Relationship Id="rId4" Type="http://schemas.openxmlformats.org/officeDocument/2006/relationships/tags" Target="../tags/tag6.xml"/><Relationship Id="rId3" Type="http://schemas.openxmlformats.org/officeDocument/2006/relationships/tags" Target="../tags/tag5.xml"/><Relationship Id="rId2" Type="http://schemas.openxmlformats.org/officeDocument/2006/relationships/tags" Target="../tags/tag4.xml"/><Relationship Id="rId19" Type="http://schemas.openxmlformats.org/officeDocument/2006/relationships/slideLayout" Target="../slideLayouts/slideLayout2.xml"/><Relationship Id="rId18" Type="http://schemas.openxmlformats.org/officeDocument/2006/relationships/tags" Target="../tags/tag19.xml"/><Relationship Id="rId17" Type="http://schemas.openxmlformats.org/officeDocument/2006/relationships/tags" Target="../tags/tag18.xml"/><Relationship Id="rId16" Type="http://schemas.openxmlformats.org/officeDocument/2006/relationships/tags" Target="../tags/tag17.xml"/><Relationship Id="rId15" Type="http://schemas.openxmlformats.org/officeDocument/2006/relationships/tags" Target="../tags/tag16.xml"/><Relationship Id="rId14" Type="http://schemas.openxmlformats.org/officeDocument/2006/relationships/tags" Target="../tags/tag15.xml"/><Relationship Id="rId13" Type="http://schemas.openxmlformats.org/officeDocument/2006/relationships/tags" Target="../tags/tag14.xml"/><Relationship Id="rId12" Type="http://schemas.openxmlformats.org/officeDocument/2006/relationships/tags" Target="../tags/tag13.xml"/><Relationship Id="rId11" Type="http://schemas.openxmlformats.org/officeDocument/2006/relationships/tags" Target="../tags/tag12.xml"/><Relationship Id="rId10" Type="http://schemas.openxmlformats.org/officeDocument/2006/relationships/tags" Target="../tags/tag11.xml"/><Relationship Id="rId1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2.xml"/><Relationship Id="rId5" Type="http://schemas.openxmlformats.org/officeDocument/2006/relationships/tags" Target="../tags/tag23.xml"/><Relationship Id="rId4" Type="http://schemas.openxmlformats.org/officeDocument/2006/relationships/tags" Target="../tags/tag22.xml"/><Relationship Id="rId3" Type="http://schemas.openxmlformats.org/officeDocument/2006/relationships/tags" Target="../tags/tag21.xml"/><Relationship Id="rId2" Type="http://schemas.openxmlformats.org/officeDocument/2006/relationships/image" Target="../media/image6.png"/><Relationship Id="rId1" Type="http://schemas.openxmlformats.org/officeDocument/2006/relationships/tags" Target="../tags/tag20.xml"/></Relationships>
</file>

<file path=ppt/slides/_rels/slide5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tags" Target="../tags/tag25.xml"/><Relationship Id="rId2" Type="http://schemas.openxmlformats.org/officeDocument/2006/relationships/tags" Target="../tags/tag24.xml"/><Relationship Id="rId1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2.xml"/><Relationship Id="rId4" Type="http://schemas.openxmlformats.org/officeDocument/2006/relationships/image" Target="../media/image9.png"/><Relationship Id="rId3" Type="http://schemas.openxmlformats.org/officeDocument/2006/relationships/tags" Target="../tags/tag27.xml"/><Relationship Id="rId2" Type="http://schemas.openxmlformats.org/officeDocument/2006/relationships/image" Target="../media/image8.png"/><Relationship Id="rId1" Type="http://schemas.openxmlformats.org/officeDocument/2006/relationships/tags" Target="../tags/tag2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12192635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250190" y="1389380"/>
            <a:ext cx="11831320" cy="1893570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4"/>
          <a:stretch>
            <a:fillRect/>
          </a:stretch>
        </p:blipFill>
        <p:spPr>
          <a:xfrm>
            <a:off x="2495550" y="3648075"/>
            <a:ext cx="7200900" cy="10287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g_16777215"/>
          <p:cNvPicPr>
            <a:picLocks noChangeAspect="1"/>
          </p:cNvPicPr>
          <p:nvPr/>
        </p:nvPicPr>
        <p:blipFill>
          <a:blip r:embed="rId1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0000" y="720000"/>
            <a:ext cx="11520000" cy="3038771"/>
          </a:xfrm>
          <a:prstGeom prst="rect">
            <a:avLst/>
          </a:prstGeom>
          <a:solidFill>
            <a:schemeClr val="accent1">
              <a:alpha val="0"/>
            </a:schemeClr>
          </a:solidFill>
        </p:spPr>
      </p:pic>
      <p:sp useBgFill="1">
        <p:nvSpPr>
          <p:cNvPr id="2" name="矩形 1"/>
          <p:cNvSpPr/>
          <p:nvPr>
            <p:custDataLst>
              <p:tags r:id="rId2"/>
            </p:custDataLst>
          </p:nvPr>
        </p:nvSpPr>
        <p:spPr bwMode="white">
          <a:xfrm>
            <a:off x="1530148" y="2977645"/>
            <a:ext cx="390347" cy="333407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 useBgFill="1">
        <p:nvSpPr>
          <p:cNvPr id="11" name="矩形 10"/>
          <p:cNvSpPr/>
          <p:nvPr>
            <p:custDataLst>
              <p:tags r:id="rId3"/>
            </p:custDataLst>
          </p:nvPr>
        </p:nvSpPr>
        <p:spPr bwMode="white">
          <a:xfrm>
            <a:off x="4386347" y="2977645"/>
            <a:ext cx="390347" cy="323881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 useBgFill="1">
        <p:nvSpPr>
          <p:cNvPr id="12" name="矩形 11"/>
          <p:cNvSpPr/>
          <p:nvPr>
            <p:custDataLst>
              <p:tags r:id="rId4"/>
            </p:custDataLst>
          </p:nvPr>
        </p:nvSpPr>
        <p:spPr bwMode="white">
          <a:xfrm>
            <a:off x="6975966" y="2882386"/>
            <a:ext cx="390346" cy="314355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 useBgFill="1">
        <p:nvSpPr>
          <p:cNvPr id="13" name="矩形 12"/>
          <p:cNvSpPr/>
          <p:nvPr>
            <p:custDataLst>
              <p:tags r:id="rId5"/>
            </p:custDataLst>
          </p:nvPr>
        </p:nvSpPr>
        <p:spPr bwMode="white">
          <a:xfrm>
            <a:off x="9974975" y="2977645"/>
            <a:ext cx="380826" cy="333407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pic>
        <p:nvPicPr>
          <p:cNvPr id="14" name="img_16777215"/>
          <p:cNvPicPr>
            <a:picLocks noChangeAspect="1"/>
          </p:cNvPicPr>
          <p:nvPr>
            <p:custDataLst>
              <p:tags r:id="rId6"/>
            </p:custDataLst>
          </p:nvPr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0000" y="3696245"/>
            <a:ext cx="11520000" cy="2797599"/>
          </a:xfrm>
          <a:prstGeom prst="rect">
            <a:avLst/>
          </a:prstGeom>
          <a:solidFill>
            <a:schemeClr val="accent1">
              <a:alpha val="0"/>
            </a:schemeClr>
          </a:solidFill>
        </p:spPr>
      </p:pic>
      <p:sp useBgFill="1">
        <p:nvSpPr>
          <p:cNvPr id="15" name="矩形 14"/>
          <p:cNvSpPr/>
          <p:nvPr>
            <p:custDataLst>
              <p:tags r:id="rId8"/>
            </p:custDataLst>
          </p:nvPr>
        </p:nvSpPr>
        <p:spPr bwMode="white">
          <a:xfrm>
            <a:off x="1415900" y="4908856"/>
            <a:ext cx="247537" cy="257799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 useBgFill="1">
        <p:nvSpPr>
          <p:cNvPr id="16" name="矩形 15"/>
          <p:cNvSpPr/>
          <p:nvPr>
            <p:custDataLst>
              <p:tags r:id="rId9"/>
            </p:custDataLst>
          </p:nvPr>
        </p:nvSpPr>
        <p:spPr bwMode="white">
          <a:xfrm>
            <a:off x="2653586" y="4908856"/>
            <a:ext cx="228495" cy="257799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 useBgFill="1">
        <p:nvSpPr>
          <p:cNvPr id="17" name="矩形 16"/>
          <p:cNvSpPr/>
          <p:nvPr>
            <p:custDataLst>
              <p:tags r:id="rId10"/>
            </p:custDataLst>
          </p:nvPr>
        </p:nvSpPr>
        <p:spPr bwMode="white">
          <a:xfrm>
            <a:off x="3891272" y="4975693"/>
            <a:ext cx="228495" cy="248251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 useBgFill="1">
        <p:nvSpPr>
          <p:cNvPr id="18" name="矩形 17"/>
          <p:cNvSpPr/>
          <p:nvPr>
            <p:custDataLst>
              <p:tags r:id="rId11"/>
            </p:custDataLst>
          </p:nvPr>
        </p:nvSpPr>
        <p:spPr bwMode="white">
          <a:xfrm>
            <a:off x="5024231" y="4880211"/>
            <a:ext cx="247537" cy="257799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 useBgFill="1">
        <p:nvSpPr>
          <p:cNvPr id="19" name="矩形 18"/>
          <p:cNvSpPr/>
          <p:nvPr>
            <p:custDataLst>
              <p:tags r:id="rId12"/>
            </p:custDataLst>
          </p:nvPr>
        </p:nvSpPr>
        <p:spPr bwMode="white">
          <a:xfrm>
            <a:off x="1254049" y="5777735"/>
            <a:ext cx="228495" cy="257799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 useBgFill="1">
        <p:nvSpPr>
          <p:cNvPr id="20" name="矩形 19"/>
          <p:cNvSpPr/>
          <p:nvPr>
            <p:custDataLst>
              <p:tags r:id="rId13"/>
            </p:custDataLst>
          </p:nvPr>
        </p:nvSpPr>
        <p:spPr bwMode="white">
          <a:xfrm>
            <a:off x="2644066" y="5768187"/>
            <a:ext cx="238016" cy="267347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 useBgFill="1">
        <p:nvSpPr>
          <p:cNvPr id="21" name="矩形 20"/>
          <p:cNvSpPr/>
          <p:nvPr>
            <p:custDataLst>
              <p:tags r:id="rId14"/>
            </p:custDataLst>
          </p:nvPr>
        </p:nvSpPr>
        <p:spPr bwMode="white">
          <a:xfrm>
            <a:off x="3872231" y="5787283"/>
            <a:ext cx="247537" cy="248251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 useBgFill="1">
        <p:nvSpPr>
          <p:cNvPr id="22" name="矩形 21"/>
          <p:cNvSpPr/>
          <p:nvPr>
            <p:custDataLst>
              <p:tags r:id="rId15"/>
            </p:custDataLst>
          </p:nvPr>
        </p:nvSpPr>
        <p:spPr bwMode="white">
          <a:xfrm>
            <a:off x="5262247" y="5644061"/>
            <a:ext cx="238016" cy="267347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 useBgFill="1">
        <p:nvSpPr>
          <p:cNvPr id="23" name="矩形 22"/>
          <p:cNvSpPr/>
          <p:nvPr>
            <p:custDataLst>
              <p:tags r:id="rId16"/>
            </p:custDataLst>
          </p:nvPr>
        </p:nvSpPr>
        <p:spPr bwMode="white">
          <a:xfrm>
            <a:off x="6880760" y="5701350"/>
            <a:ext cx="228495" cy="248251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 useBgFill="1">
        <p:nvSpPr>
          <p:cNvPr id="24" name="矩形 23"/>
          <p:cNvSpPr/>
          <p:nvPr>
            <p:custDataLst>
              <p:tags r:id="rId17"/>
            </p:custDataLst>
          </p:nvPr>
        </p:nvSpPr>
        <p:spPr bwMode="white">
          <a:xfrm>
            <a:off x="8546876" y="5701350"/>
            <a:ext cx="228495" cy="248251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 useBgFill="1">
        <p:nvSpPr>
          <p:cNvPr id="25" name="矩形 24"/>
          <p:cNvSpPr/>
          <p:nvPr>
            <p:custDataLst>
              <p:tags r:id="rId18"/>
            </p:custDataLst>
          </p:nvPr>
        </p:nvSpPr>
        <p:spPr bwMode="white">
          <a:xfrm>
            <a:off x="10122535" y="5580380"/>
            <a:ext cx="448310" cy="455295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ldLvl="0" animBg="1"/>
      <p:bldP spid="11" grpId="0" bldLvl="0" animBg="1"/>
      <p:bldP spid="12" grpId="0" bldLvl="0" animBg="1"/>
      <p:bldP spid="13" grpId="0" bldLvl="0" animBg="1"/>
      <p:bldP spid="15" grpId="0" bldLvl="0" animBg="1"/>
      <p:bldP spid="16" grpId="0" bldLvl="0" animBg="1"/>
      <p:bldP spid="17" grpId="0" bldLvl="0" animBg="1"/>
      <p:bldP spid="18" grpId="0" bldLvl="0" animBg="1"/>
      <p:bldP spid="19" grpId="0" bldLvl="0" animBg="1"/>
      <p:bldP spid="20" grpId="0" bldLvl="0" animBg="1"/>
      <p:bldP spid="21" grpId="0" bldLvl="0" animBg="1"/>
      <p:bldP spid="22" grpId="0" bldLvl="0" animBg="1"/>
      <p:bldP spid="23" grpId="0" bldLvl="0" animBg="1"/>
      <p:bldP spid="24" grpId="0" bldLvl="0" animBg="1"/>
      <p:bldP spid="25" grpId="0" bldLvl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3" name="img_16777215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0000" y="415200"/>
            <a:ext cx="11520000" cy="4722958"/>
          </a:xfrm>
          <a:prstGeom prst="rect">
            <a:avLst/>
          </a:prstGeom>
          <a:solidFill>
            <a:schemeClr val="accent1">
              <a:alpha val="0"/>
            </a:schemeClr>
          </a:solidFill>
        </p:spPr>
      </p:pic>
      <p:sp useBgFill="1">
        <p:nvSpPr>
          <p:cNvPr id="7" name="矩形 6"/>
          <p:cNvSpPr/>
          <p:nvPr>
            <p:custDataLst>
              <p:tags r:id="rId3"/>
            </p:custDataLst>
          </p:nvPr>
        </p:nvSpPr>
        <p:spPr bwMode="white">
          <a:xfrm>
            <a:off x="1711325" y="2696845"/>
            <a:ext cx="1304290" cy="1796415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 useBgFill="1">
        <p:nvSpPr>
          <p:cNvPr id="8" name="矩形 7"/>
          <p:cNvSpPr/>
          <p:nvPr>
            <p:custDataLst>
              <p:tags r:id="rId4"/>
            </p:custDataLst>
          </p:nvPr>
        </p:nvSpPr>
        <p:spPr bwMode="white">
          <a:xfrm>
            <a:off x="4529455" y="2696845"/>
            <a:ext cx="1704340" cy="1796415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 useBgFill="1">
        <p:nvSpPr>
          <p:cNvPr id="9" name="矩形 8"/>
          <p:cNvSpPr/>
          <p:nvPr>
            <p:custDataLst>
              <p:tags r:id="rId5"/>
            </p:custDataLst>
          </p:nvPr>
        </p:nvSpPr>
        <p:spPr bwMode="white">
          <a:xfrm>
            <a:off x="7747000" y="2315845"/>
            <a:ext cx="1694815" cy="260731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ldLvl="0" animBg="1"/>
      <p:bldP spid="8" grpId="0" bldLvl="0" animBg="1"/>
      <p:bldP spid="9" grpId="0" bldLvl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g_16777215"/>
          <p:cNvPicPr>
            <a:picLocks noChangeAspect="1"/>
          </p:cNvPicPr>
          <p:nvPr/>
        </p:nvPicPr>
        <p:blipFill>
          <a:blip r:embed="rId1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0000" y="720000"/>
            <a:ext cx="11520000" cy="3408569"/>
          </a:xfrm>
          <a:prstGeom prst="rect">
            <a:avLst/>
          </a:prstGeom>
          <a:solidFill>
            <a:schemeClr val="accent1">
              <a:alpha val="0"/>
            </a:schemeClr>
          </a:solidFill>
        </p:spPr>
      </p:pic>
      <p:sp useBgFill="1">
        <p:nvSpPr>
          <p:cNvPr id="6" name="矩形 5"/>
          <p:cNvSpPr/>
          <p:nvPr/>
        </p:nvSpPr>
        <p:spPr bwMode="white">
          <a:xfrm>
            <a:off x="1844330" y="1681635"/>
            <a:ext cx="704528" cy="1094931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7" name="矩形 6"/>
          <p:cNvSpPr/>
          <p:nvPr/>
        </p:nvSpPr>
        <p:spPr bwMode="white">
          <a:xfrm>
            <a:off x="4253057" y="1833973"/>
            <a:ext cx="990148" cy="780733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2" name="矩形 1"/>
          <p:cNvSpPr/>
          <p:nvPr>
            <p:custDataLst>
              <p:tags r:id="rId2"/>
            </p:custDataLst>
          </p:nvPr>
        </p:nvSpPr>
        <p:spPr bwMode="white">
          <a:xfrm>
            <a:off x="6890280" y="1776846"/>
            <a:ext cx="371305" cy="66648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 useBgFill="1">
        <p:nvSpPr>
          <p:cNvPr id="9" name="矩形 8"/>
          <p:cNvSpPr/>
          <p:nvPr>
            <p:custDataLst>
              <p:tags r:id="rId3"/>
            </p:custDataLst>
          </p:nvPr>
        </p:nvSpPr>
        <p:spPr bwMode="white">
          <a:xfrm>
            <a:off x="9803603" y="2471890"/>
            <a:ext cx="1094876" cy="38084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2" grpId="0" bldLvl="0" animBg="1"/>
      <p:bldP spid="9" grpId="0" bldLvl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5" name="图片 1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2540" y="0"/>
            <a:ext cx="12189460" cy="68326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4" name="图片 3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4"/>
          <a:stretch>
            <a:fillRect/>
          </a:stretch>
        </p:blipFill>
        <p:spPr>
          <a:xfrm>
            <a:off x="4594860" y="3961765"/>
            <a:ext cx="2538730" cy="1950720"/>
          </a:xfrm>
          <a:prstGeom prst="rect">
            <a:avLst/>
          </a:prstGeom>
        </p:spPr>
      </p:pic>
    </p:spTree>
  </p:cSld>
  <p:clrMapOvr>
    <a:masterClrMapping/>
  </p:clrMapOvr>
</p:sld>
</file>

<file path=ppt/tags/tag1.xml><?xml version="1.0" encoding="utf-8"?>
<p:tagLst xmlns:p="http://schemas.openxmlformats.org/presentationml/2006/main">
  <p:tag name="KSO_WM_BEAUTIFY_FLAG" val=""/>
</p:tagLst>
</file>

<file path=ppt/tags/tag10.xml><?xml version="1.0" encoding="utf-8"?>
<p:tagLst xmlns:p="http://schemas.openxmlformats.org/presentationml/2006/main">
  <p:tag name="KSO_WM_BEAUTIFY_FLAG" val=""/>
</p:tagLst>
</file>

<file path=ppt/tags/tag11.xml><?xml version="1.0" encoding="utf-8"?>
<p:tagLst xmlns:p="http://schemas.openxmlformats.org/presentationml/2006/main">
  <p:tag name="KSO_WM_BEAUTIFY_FLAG" val=""/>
</p:tagLst>
</file>

<file path=ppt/tags/tag12.xml><?xml version="1.0" encoding="utf-8"?>
<p:tagLst xmlns:p="http://schemas.openxmlformats.org/presentationml/2006/main">
  <p:tag name="KSO_WM_BEAUTIFY_FLAG" val=""/>
</p:tagLst>
</file>

<file path=ppt/tags/tag13.xml><?xml version="1.0" encoding="utf-8"?>
<p:tagLst xmlns:p="http://schemas.openxmlformats.org/presentationml/2006/main">
  <p:tag name="KSO_WM_BEAUTIFY_FLAG" val=""/>
</p:tagLst>
</file>

<file path=ppt/tags/tag14.xml><?xml version="1.0" encoding="utf-8"?>
<p:tagLst xmlns:p="http://schemas.openxmlformats.org/presentationml/2006/main">
  <p:tag name="KSO_WM_BEAUTIFY_FLAG" val=""/>
</p:tagLst>
</file>

<file path=ppt/tags/tag15.xml><?xml version="1.0" encoding="utf-8"?>
<p:tagLst xmlns:p="http://schemas.openxmlformats.org/presentationml/2006/main">
  <p:tag name="KSO_WM_BEAUTIFY_FLAG" val=""/>
</p:tagLst>
</file>

<file path=ppt/tags/tag16.xml><?xml version="1.0" encoding="utf-8"?>
<p:tagLst xmlns:p="http://schemas.openxmlformats.org/presentationml/2006/main">
  <p:tag name="KSO_WM_BEAUTIFY_FLAG" val=""/>
</p:tagLst>
</file>

<file path=ppt/tags/tag17.xml><?xml version="1.0" encoding="utf-8"?>
<p:tagLst xmlns:p="http://schemas.openxmlformats.org/presentationml/2006/main">
  <p:tag name="KSO_WM_BEAUTIFY_FLAG" val=""/>
</p:tagLst>
</file>

<file path=ppt/tags/tag18.xml><?xml version="1.0" encoding="utf-8"?>
<p:tagLst xmlns:p="http://schemas.openxmlformats.org/presentationml/2006/main">
  <p:tag name="KSO_WM_BEAUTIFY_FLAG" val=""/>
</p:tagLst>
</file>

<file path=ppt/tags/tag19.xml><?xml version="1.0" encoding="utf-8"?>
<p:tagLst xmlns:p="http://schemas.openxmlformats.org/presentationml/2006/main">
  <p:tag name="KSO_WM_BEAUTIFY_FLAG" val=""/>
</p:tagLst>
</file>

<file path=ppt/tags/tag2.xml><?xml version="1.0" encoding="utf-8"?>
<p:tagLst xmlns:p="http://schemas.openxmlformats.org/presentationml/2006/main">
  <p:tag name="KSO_WM_BEAUTIFY_FLAG" val=""/>
</p:tagLst>
</file>

<file path=ppt/tags/tag20.xml><?xml version="1.0" encoding="utf-8"?>
<p:tagLst xmlns:p="http://schemas.openxmlformats.org/presentationml/2006/main">
  <p:tag name="KSO_WM_BEAUTIFY_FLAG" val=""/>
</p:tagLst>
</file>

<file path=ppt/tags/tag21.xml><?xml version="1.0" encoding="utf-8"?>
<p:tagLst xmlns:p="http://schemas.openxmlformats.org/presentationml/2006/main">
  <p:tag name="KSO_WM_BEAUTIFY_FLAG" val=""/>
</p:tagLst>
</file>

<file path=ppt/tags/tag22.xml><?xml version="1.0" encoding="utf-8"?>
<p:tagLst xmlns:p="http://schemas.openxmlformats.org/presentationml/2006/main">
  <p:tag name="KSO_WM_BEAUTIFY_FLAG" val=""/>
</p:tagLst>
</file>

<file path=ppt/tags/tag23.xml><?xml version="1.0" encoding="utf-8"?>
<p:tagLst xmlns:p="http://schemas.openxmlformats.org/presentationml/2006/main">
  <p:tag name="KSO_WM_BEAUTIFY_FLAG" val=""/>
</p:tagLst>
</file>

<file path=ppt/tags/tag24.xml><?xml version="1.0" encoding="utf-8"?>
<p:tagLst xmlns:p="http://schemas.openxmlformats.org/presentationml/2006/main">
  <p:tag name="KSO_WM_BEAUTIFY_FLAG" val=""/>
</p:tagLst>
</file>

<file path=ppt/tags/tag25.xml><?xml version="1.0" encoding="utf-8"?>
<p:tagLst xmlns:p="http://schemas.openxmlformats.org/presentationml/2006/main">
  <p:tag name="KSO_WM_BEAUTIFY_FLAG" val=""/>
</p:tagLst>
</file>

<file path=ppt/tags/tag26.xml><?xml version="1.0" encoding="utf-8"?>
<p:tagLst xmlns:p="http://schemas.openxmlformats.org/presentationml/2006/main">
  <p:tag name="KSO_WM_UNIT_PLACING_PICTURE_USER_VIEWPORT" val="{&quot;height&quot;:9852,&quot;width&quot;:11112}"/>
  <p:tag name="KSO_WM_BEAUTIFY_FLAG" val=""/>
</p:tagLst>
</file>

<file path=ppt/tags/tag27.xml><?xml version="1.0" encoding="utf-8"?>
<p:tagLst xmlns:p="http://schemas.openxmlformats.org/presentationml/2006/main">
  <p:tag name="KSO_WM_BEAUTIFY_FLAG" val=""/>
</p:tagLst>
</file>

<file path=ppt/tags/tag28.xml><?xml version="1.0" encoding="utf-8"?>
<p:tagLst xmlns:p="http://schemas.openxmlformats.org/presentationml/2006/main">
  <p:tag name="COMMONDATA" val="eyJoZGlkIjoiYTNjM2EwNWJlZTJhNGZjOTUwNGJmNTFmZWFlMWExNzkifQ=="/>
</p:tagLst>
</file>

<file path=ppt/tags/tag3.xml><?xml version="1.0" encoding="utf-8"?>
<p:tagLst xmlns:p="http://schemas.openxmlformats.org/presentationml/2006/main">
  <p:tag name="KSO_WM_BEAUTIFY_FLAG" val=""/>
</p:tagLst>
</file>

<file path=ppt/tags/tag4.xml><?xml version="1.0" encoding="utf-8"?>
<p:tagLst xmlns:p="http://schemas.openxmlformats.org/presentationml/2006/main">
  <p:tag name="KSO_WM_BEAUTIFY_FLAG" val=""/>
</p:tagLst>
</file>

<file path=ppt/tags/tag5.xml><?xml version="1.0" encoding="utf-8"?>
<p:tagLst xmlns:p="http://schemas.openxmlformats.org/presentationml/2006/main">
  <p:tag name="KSO_WM_BEAUTIFY_FLAG" val=""/>
</p:tagLst>
</file>

<file path=ppt/tags/tag6.xml><?xml version="1.0" encoding="utf-8"?>
<p:tagLst xmlns:p="http://schemas.openxmlformats.org/presentationml/2006/main">
  <p:tag name="KSO_WM_BEAUTIFY_FLAG" val=""/>
</p:tagLst>
</file>

<file path=ppt/tags/tag7.xml><?xml version="1.0" encoding="utf-8"?>
<p:tagLst xmlns:p="http://schemas.openxmlformats.org/presentationml/2006/main">
  <p:tag name="KSO_WM_BEAUTIFY_FLAG" val=""/>
</p:tagLst>
</file>

<file path=ppt/tags/tag8.xml><?xml version="1.0" encoding="utf-8"?>
<p:tagLst xmlns:p="http://schemas.openxmlformats.org/presentationml/2006/main">
  <p:tag name="KSO_WM_BEAUTIFY_FLAG" val=""/>
</p:tagLst>
</file>

<file path=ppt/tags/tag9.xml><?xml version="1.0" encoding="utf-8"?>
<p:tagLst xmlns:p="http://schemas.openxmlformats.org/presentationml/2006/main">
  <p:tag name="KSO_WM_BEAUTIFY_FLAG" val=""/>
</p:tagLst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WPS 演示</Application>
  <PresentationFormat>宽屏</PresentationFormat>
  <Paragraphs>0</Paragraphs>
  <Slides>6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13" baseType="lpstr">
      <vt:lpstr>Arial</vt:lpstr>
      <vt:lpstr>宋体</vt:lpstr>
      <vt:lpstr>Wingdings</vt:lpstr>
      <vt:lpstr>微软雅黑</vt:lpstr>
      <vt:lpstr>Arial Unicode MS</vt:lpstr>
      <vt:lpstr>Calibri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/>
  <cp:lastModifiedBy>优雅如花卉</cp:lastModifiedBy>
  <cp:revision>6</cp:revision>
  <dcterms:created xsi:type="dcterms:W3CDTF">2023-07-03T01:47:00Z</dcterms:created>
  <dcterms:modified xsi:type="dcterms:W3CDTF">2023-07-05T00:52:00Z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01DCC7CAD5454ABAB5D1B07AD2ED20C0_12</vt:lpwstr>
  </property>
  <property fmtid="{D5CDD505-2E9C-101B-9397-08002B2CF9AE}" pid="3" name="KSOProductBuildVer">
    <vt:lpwstr>2052-11.1.0.14309</vt:lpwstr>
  </property>
</Properties>
</file>