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9" r:id="rId4"/>
    <p:sldId id="258" r:id="rId5"/>
    <p:sldId id="261" r:id="rId6"/>
    <p:sldId id="260" r:id="rId7"/>
    <p:sldId id="257" r:id="rId8"/>
  </p:sldIdLst>
  <p:sldSz cx="12192000" cy="6858000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4" d="100"/>
          <a:sy n="54" d="100"/>
        </p:scale>
        <p:origin x="4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gs" Target="tags/tag1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3.png"/><Relationship Id="rId3" Type="http://schemas.openxmlformats.org/officeDocument/2006/relationships/tags" Target="../tags/tag3.xml"/><Relationship Id="rId2" Type="http://schemas.openxmlformats.org/officeDocument/2006/relationships/image" Target="../media/image2.png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tags" Target="../tags/tag8.xml"/><Relationship Id="rId5" Type="http://schemas.openxmlformats.org/officeDocument/2006/relationships/tags" Target="../tags/tag7.xml"/><Relationship Id="rId4" Type="http://schemas.openxmlformats.org/officeDocument/2006/relationships/tags" Target="../tags/tag6.xml"/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png"/><Relationship Id="rId3" Type="http://schemas.openxmlformats.org/officeDocument/2006/relationships/tags" Target="../tags/tag10.xml"/><Relationship Id="rId2" Type="http://schemas.openxmlformats.org/officeDocument/2006/relationships/image" Target="../media/image7.png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635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50190" y="1389380"/>
            <a:ext cx="11831320" cy="189357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3162300" y="3648075"/>
            <a:ext cx="5867400" cy="1066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0789647" cy="57600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6" name="矩形 5"/>
          <p:cNvSpPr/>
          <p:nvPr/>
        </p:nvSpPr>
        <p:spPr bwMode="white">
          <a:xfrm>
            <a:off x="9867248" y="2443534"/>
            <a:ext cx="214009" cy="24111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/>
        </p:nvSpPr>
        <p:spPr bwMode="white">
          <a:xfrm>
            <a:off x="6425262" y="3041860"/>
            <a:ext cx="214009" cy="24111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/>
        </p:nvSpPr>
        <p:spPr bwMode="white">
          <a:xfrm>
            <a:off x="9207385" y="3041860"/>
            <a:ext cx="151590" cy="24111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/>
          <p:cNvSpPr/>
          <p:nvPr/>
        </p:nvSpPr>
        <p:spPr bwMode="white">
          <a:xfrm>
            <a:off x="6443096" y="3640186"/>
            <a:ext cx="142673" cy="24111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2" name="矩形 11"/>
          <p:cNvSpPr/>
          <p:nvPr/>
        </p:nvSpPr>
        <p:spPr bwMode="white">
          <a:xfrm>
            <a:off x="3821479" y="5988837"/>
            <a:ext cx="365599" cy="28576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3" name="矩形 12"/>
          <p:cNvSpPr/>
          <p:nvPr/>
        </p:nvSpPr>
        <p:spPr bwMode="white">
          <a:xfrm>
            <a:off x="6443096" y="5988837"/>
            <a:ext cx="365598" cy="27683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4" name="矩形 13"/>
          <p:cNvSpPr/>
          <p:nvPr/>
        </p:nvSpPr>
        <p:spPr bwMode="white">
          <a:xfrm>
            <a:off x="8917940" y="5918200"/>
            <a:ext cx="544195" cy="42418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2" grpId="0" animBg="1"/>
      <p:bldP spid="13" grpId="0" animBg="1"/>
      <p:bldP spid="14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3448764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/>
          <p:cNvSpPr/>
          <p:nvPr/>
        </p:nvSpPr>
        <p:spPr bwMode="white">
          <a:xfrm>
            <a:off x="3253388" y="2187154"/>
            <a:ext cx="476033" cy="116229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/>
          <p:cNvSpPr/>
          <p:nvPr/>
        </p:nvSpPr>
        <p:spPr bwMode="white">
          <a:xfrm>
            <a:off x="6408420" y="2066925"/>
            <a:ext cx="3592195" cy="143129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/>
        </p:nvSpPr>
        <p:spPr bwMode="white">
          <a:xfrm>
            <a:off x="4034082" y="3387552"/>
            <a:ext cx="2456330" cy="33344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bldLvl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557912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8" name="矩形 7"/>
          <p:cNvSpPr/>
          <p:nvPr/>
        </p:nvSpPr>
        <p:spPr bwMode="white">
          <a:xfrm>
            <a:off x="1901454" y="4547314"/>
            <a:ext cx="380826" cy="30466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1" name="矩形 10"/>
          <p:cNvSpPr/>
          <p:nvPr/>
        </p:nvSpPr>
        <p:spPr bwMode="white">
          <a:xfrm>
            <a:off x="1615834" y="5242324"/>
            <a:ext cx="228495" cy="25705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" name="矩形 1"/>
          <p:cNvSpPr/>
          <p:nvPr>
            <p:custDataLst>
              <p:tags r:id="rId2"/>
            </p:custDataLst>
          </p:nvPr>
        </p:nvSpPr>
        <p:spPr bwMode="white">
          <a:xfrm>
            <a:off x="5490743" y="4547314"/>
            <a:ext cx="390347" cy="30466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5" name="矩形 14"/>
          <p:cNvSpPr/>
          <p:nvPr>
            <p:custDataLst>
              <p:tags r:id="rId3"/>
            </p:custDataLst>
          </p:nvPr>
        </p:nvSpPr>
        <p:spPr bwMode="white">
          <a:xfrm>
            <a:off x="5214644" y="5242324"/>
            <a:ext cx="228495" cy="25705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6" name="矩形 15"/>
          <p:cNvSpPr/>
          <p:nvPr>
            <p:custDataLst>
              <p:tags r:id="rId4"/>
            </p:custDataLst>
          </p:nvPr>
        </p:nvSpPr>
        <p:spPr bwMode="white">
          <a:xfrm>
            <a:off x="8989695" y="4451985"/>
            <a:ext cx="600075" cy="51943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7" name="矩形 16"/>
          <p:cNvSpPr/>
          <p:nvPr>
            <p:custDataLst>
              <p:tags r:id="rId5"/>
            </p:custDataLst>
          </p:nvPr>
        </p:nvSpPr>
        <p:spPr bwMode="white">
          <a:xfrm>
            <a:off x="8803933" y="5242324"/>
            <a:ext cx="247537" cy="25705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8" name="矩形 17"/>
          <p:cNvSpPr/>
          <p:nvPr>
            <p:custDataLst>
              <p:tags r:id="rId6"/>
            </p:custDataLst>
          </p:nvPr>
        </p:nvSpPr>
        <p:spPr bwMode="white">
          <a:xfrm>
            <a:off x="9946413" y="5880210"/>
            <a:ext cx="228495" cy="25705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2" grpId="0" bldLvl="0" animBg="1"/>
      <p:bldP spid="15" grpId="0" bldLvl="0" animBg="1"/>
      <p:bldP spid="16" grpId="0" bldLvl="0" animBg="1"/>
      <p:bldP spid="17" grpId="0" bldLvl="0" animBg="1"/>
      <p:bldP spid="18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540" y="0"/>
            <a:ext cx="12189460" cy="6832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图片 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594860" y="3961765"/>
            <a:ext cx="2538730" cy="195072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COMMONDATA" val="eyJoZGlkIjoiYTNjM2EwNWJlZTJhNGZjOTUwNGJmNTFmZWFlMWExNzkifQ==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UNIT_PLACING_PICTURE_USER_VIEWPORT" val="{&quot;height&quot;:9852,&quot;width&quot;:11112}"/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Arial</vt:lpstr>
      <vt:lpstr>宋体</vt:lpstr>
      <vt:lpstr>Wingdings</vt:lpstr>
      <vt:lpstr>微软雅黑</vt:lpstr>
      <vt:lpstr>Arial Unicode MS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优雅如花卉</cp:lastModifiedBy>
  <cp:revision>6</cp:revision>
  <dcterms:created xsi:type="dcterms:W3CDTF">2023-07-03T01:47:00Z</dcterms:created>
  <dcterms:modified xsi:type="dcterms:W3CDTF">2023-07-05T00:54:55Z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01DCC7CAD5454ABAB5D1B07AD2ED20C0_12</vt:lpwstr>
  </property>
  <property fmtid="{D5CDD505-2E9C-101B-9397-08002B2CF9AE}" pid="3" name="KSOProductBuildVer">
    <vt:lpwstr>2052-11.1.0.14309</vt:lpwstr>
  </property>
</Properties>
</file>