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1" r:id="rId6"/>
    <p:sldId id="260" r:id="rId7"/>
    <p:sldId id="257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tags" Target="../tags/tag10.xml"/><Relationship Id="rId2" Type="http://schemas.openxmlformats.org/officeDocument/2006/relationships/image" Target="../media/image7.png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0190" y="1389380"/>
            <a:ext cx="11831320" cy="18935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162300" y="3648075"/>
            <a:ext cx="58674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0789647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9867248" y="2443534"/>
            <a:ext cx="214009" cy="24111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6425262" y="3041860"/>
            <a:ext cx="214009" cy="24111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9207385" y="3041860"/>
            <a:ext cx="151590" cy="24111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6443096" y="3640186"/>
            <a:ext cx="142673" cy="24111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3821479" y="5988837"/>
            <a:ext cx="365599" cy="28576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6443096" y="5988837"/>
            <a:ext cx="365598" cy="2768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8917940" y="5918200"/>
            <a:ext cx="544195" cy="4241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44876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3253388" y="2187154"/>
            <a:ext cx="476033" cy="11622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6408420" y="2066925"/>
            <a:ext cx="3592195" cy="14312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4034082" y="3387552"/>
            <a:ext cx="2456330" cy="33344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ldLvl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55791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/>
          <p:cNvSpPr/>
          <p:nvPr/>
        </p:nvSpPr>
        <p:spPr bwMode="white">
          <a:xfrm>
            <a:off x="1901454" y="4547314"/>
            <a:ext cx="380826" cy="3046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615834" y="5242324"/>
            <a:ext cx="228495" cy="2570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5490743" y="4547314"/>
            <a:ext cx="390347" cy="3046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>
            <p:custDataLst>
              <p:tags r:id="rId3"/>
            </p:custDataLst>
          </p:nvPr>
        </p:nvSpPr>
        <p:spPr bwMode="white">
          <a:xfrm>
            <a:off x="5214644" y="5242324"/>
            <a:ext cx="228495" cy="2570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>
            <p:custDataLst>
              <p:tags r:id="rId4"/>
            </p:custDataLst>
          </p:nvPr>
        </p:nvSpPr>
        <p:spPr bwMode="white">
          <a:xfrm>
            <a:off x="8989695" y="4451985"/>
            <a:ext cx="600075" cy="5194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>
            <p:custDataLst>
              <p:tags r:id="rId5"/>
            </p:custDataLst>
          </p:nvPr>
        </p:nvSpPr>
        <p:spPr bwMode="white">
          <a:xfrm>
            <a:off x="8803933" y="5242324"/>
            <a:ext cx="247537" cy="2570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>
            <p:custDataLst>
              <p:tags r:id="rId6"/>
            </p:custDataLst>
          </p:nvPr>
        </p:nvSpPr>
        <p:spPr bwMode="white">
          <a:xfrm>
            <a:off x="9946413" y="5880210"/>
            <a:ext cx="228495" cy="2570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" grpId="0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COMMONDATA" val="eyJoZGlkIjoiYTNjM2EwNWJlZTJhNGZjOTUwNGJmNTFmZWFlMWExNzk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优雅如花卉</cp:lastModifiedBy>
  <cp:revision>6</cp:revision>
  <dcterms:created xsi:type="dcterms:W3CDTF">2023-07-03T01:47:00Z</dcterms:created>
  <dcterms:modified xsi:type="dcterms:W3CDTF">2023-07-05T00:54:55Z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