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6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8005" y="1179195"/>
            <a:ext cx="11318240" cy="1753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47695" y="3509645"/>
            <a:ext cx="58959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7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72892" y="3683522"/>
            <a:ext cx="238016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72694" y="3683522"/>
            <a:ext cx="238016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872892" y="4884177"/>
            <a:ext cx="228495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472694" y="4884177"/>
            <a:ext cx="238016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4557719" y="3683522"/>
            <a:ext cx="238016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2"/>
            </p:custDataLst>
          </p:nvPr>
        </p:nvSpPr>
        <p:spPr bwMode="white">
          <a:xfrm>
            <a:off x="5167041" y="3683522"/>
            <a:ext cx="228495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3"/>
            </p:custDataLst>
          </p:nvPr>
        </p:nvSpPr>
        <p:spPr bwMode="white">
          <a:xfrm>
            <a:off x="4586280" y="4884177"/>
            <a:ext cx="161851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4"/>
            </p:custDataLst>
          </p:nvPr>
        </p:nvSpPr>
        <p:spPr bwMode="white">
          <a:xfrm>
            <a:off x="5157520" y="4884177"/>
            <a:ext cx="238016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5"/>
            </p:custDataLst>
          </p:nvPr>
        </p:nvSpPr>
        <p:spPr bwMode="white">
          <a:xfrm>
            <a:off x="7252066" y="3683522"/>
            <a:ext cx="247537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6"/>
            </p:custDataLst>
          </p:nvPr>
        </p:nvSpPr>
        <p:spPr bwMode="white">
          <a:xfrm>
            <a:off x="7861388" y="3683522"/>
            <a:ext cx="228496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7"/>
            </p:custDataLst>
          </p:nvPr>
        </p:nvSpPr>
        <p:spPr bwMode="white">
          <a:xfrm>
            <a:off x="7252066" y="4884177"/>
            <a:ext cx="228495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8"/>
            </p:custDataLst>
          </p:nvPr>
        </p:nvSpPr>
        <p:spPr bwMode="white">
          <a:xfrm>
            <a:off x="7880429" y="4884177"/>
            <a:ext cx="161851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9"/>
            </p:custDataLst>
          </p:nvPr>
        </p:nvSpPr>
        <p:spPr bwMode="white">
          <a:xfrm>
            <a:off x="9946413" y="3683522"/>
            <a:ext cx="228495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0"/>
            </p:custDataLst>
          </p:nvPr>
        </p:nvSpPr>
        <p:spPr bwMode="white">
          <a:xfrm>
            <a:off x="10565256" y="3683522"/>
            <a:ext cx="161851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1"/>
            </p:custDataLst>
          </p:nvPr>
        </p:nvSpPr>
        <p:spPr bwMode="white">
          <a:xfrm>
            <a:off x="9946413" y="4884177"/>
            <a:ext cx="228495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2"/>
            </p:custDataLst>
          </p:nvPr>
        </p:nvSpPr>
        <p:spPr bwMode="white">
          <a:xfrm>
            <a:off x="10536694" y="4884177"/>
            <a:ext cx="247537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2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5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05917" y="1904172"/>
            <a:ext cx="409388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76694" y="1904172"/>
            <a:ext cx="361785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56991" y="1904172"/>
            <a:ext cx="409388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27768" y="1913722"/>
            <a:ext cx="409388" cy="24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12859" y="1904172"/>
            <a:ext cx="418909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05917" y="2916448"/>
            <a:ext cx="409388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76694" y="2916448"/>
            <a:ext cx="409388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56991" y="2916448"/>
            <a:ext cx="418909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27768" y="2916448"/>
            <a:ext cx="418909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612859" y="2916448"/>
            <a:ext cx="409388" cy="257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606314" y="4454242"/>
            <a:ext cx="409388" cy="25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2234677" y="4549503"/>
            <a:ext cx="257057" cy="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805917" y="4454242"/>
            <a:ext cx="238016" cy="25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3634214" y="4454242"/>
            <a:ext cx="409388" cy="25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4462512" y="4425663"/>
            <a:ext cx="380826" cy="333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7118776" y="4454242"/>
            <a:ext cx="409389" cy="25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7737619" y="4463768"/>
            <a:ext cx="276099" cy="2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8318380" y="4463768"/>
            <a:ext cx="228495" cy="24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9137157" y="4454242"/>
            <a:ext cx="418909" cy="25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9965454" y="4425663"/>
            <a:ext cx="390346" cy="333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81885" y="3181350"/>
            <a:ext cx="6625590" cy="754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2023-07-03T01:47:00Z</dcterms:created>
  <dcterms:modified xsi:type="dcterms:W3CDTF">2023-07-07T09:34:07Z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