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43150" y="3581400"/>
            <a:ext cx="7505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4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20628" y="3807098"/>
            <a:ext cx="4160528" cy="28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06049" y="5150558"/>
            <a:ext cx="228495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39206" y="5160086"/>
            <a:ext cx="276099" cy="219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19966" y="5150558"/>
            <a:ext cx="228495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33950" y="5150558"/>
            <a:ext cx="228495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2"/>
            </p:custDataLst>
          </p:nvPr>
        </p:nvSpPr>
        <p:spPr bwMode="white">
          <a:xfrm>
            <a:off x="2834479" y="4445480"/>
            <a:ext cx="238016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3"/>
            </p:custDataLst>
          </p:nvPr>
        </p:nvSpPr>
        <p:spPr bwMode="white">
          <a:xfrm>
            <a:off x="7175900" y="3807098"/>
            <a:ext cx="1770842" cy="29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4"/>
            </p:custDataLst>
          </p:nvPr>
        </p:nvSpPr>
        <p:spPr bwMode="white">
          <a:xfrm>
            <a:off x="8042280" y="5150558"/>
            <a:ext cx="228495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5"/>
            </p:custDataLst>
          </p:nvPr>
        </p:nvSpPr>
        <p:spPr bwMode="white">
          <a:xfrm>
            <a:off x="8584958" y="5245839"/>
            <a:ext cx="266578" cy="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6"/>
            </p:custDataLst>
          </p:nvPr>
        </p:nvSpPr>
        <p:spPr bwMode="white">
          <a:xfrm>
            <a:off x="9165719" y="5150558"/>
            <a:ext cx="228495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7"/>
            </p:custDataLst>
          </p:nvPr>
        </p:nvSpPr>
        <p:spPr bwMode="white">
          <a:xfrm>
            <a:off x="10070181" y="5150558"/>
            <a:ext cx="247537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8"/>
            </p:custDataLst>
          </p:nvPr>
        </p:nvSpPr>
        <p:spPr bwMode="white">
          <a:xfrm>
            <a:off x="8480231" y="4445480"/>
            <a:ext cx="247537" cy="257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39404" y="3896405"/>
            <a:ext cx="390347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39206" y="3905944"/>
            <a:ext cx="276099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19966" y="3896405"/>
            <a:ext cx="23801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8743" y="3896405"/>
            <a:ext cx="428429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47140" y="3896405"/>
            <a:ext cx="390347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56462" y="3991792"/>
            <a:ext cx="257057" cy="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27702" y="3896405"/>
            <a:ext cx="228496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75041" y="3896405"/>
            <a:ext cx="380827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8175"/>
            <a:ext cx="11520000" cy="357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4580" y="2076450"/>
            <a:ext cx="3749040" cy="118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78160"/>
            <a:ext cx="11520000" cy="2801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482214" y="5550612"/>
            <a:ext cx="2884760" cy="971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