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6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8005" y="1179195"/>
            <a:ext cx="11318240" cy="1753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09825" y="3728720"/>
            <a:ext cx="73723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15107" y="3524096"/>
            <a:ext cx="228495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15107" y="4105898"/>
            <a:ext cx="228495" cy="267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05586" y="4697238"/>
            <a:ext cx="247537" cy="247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5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37487" y="1481716"/>
            <a:ext cx="380826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3438" y="2186305"/>
            <a:ext cx="390347" cy="266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5223" y="2890893"/>
            <a:ext cx="380827" cy="25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0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2310842" y="2493900"/>
            <a:ext cx="409388" cy="25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939206" y="2503438"/>
            <a:ext cx="276099" cy="21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3424760" y="2493900"/>
            <a:ext cx="428429" cy="25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4338743" y="2493900"/>
            <a:ext cx="361785" cy="25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5167041" y="2474826"/>
            <a:ext cx="380826" cy="324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2310842" y="4401321"/>
            <a:ext cx="371305" cy="25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2939206" y="4496692"/>
            <a:ext cx="266578" cy="38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3434280" y="4401321"/>
            <a:ext cx="409388" cy="25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4338743" y="4401321"/>
            <a:ext cx="409388" cy="257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5167041" y="4382247"/>
            <a:ext cx="380826" cy="324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26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10842" y="2246823"/>
            <a:ext cx="409388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39206" y="2342250"/>
            <a:ext cx="266578" cy="38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34280" y="2246823"/>
            <a:ext cx="409388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33950" y="2246823"/>
            <a:ext cx="238016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67041" y="2237280"/>
            <a:ext cx="380826" cy="295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31290" y="3348990"/>
            <a:ext cx="10229215" cy="1197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2023-07-05T00:45:17Z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