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8005" y="1179195"/>
            <a:ext cx="11318240" cy="1753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86025" y="3476625"/>
            <a:ext cx="721995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72892" y="3828670"/>
            <a:ext cx="228495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01256" y="3838205"/>
            <a:ext cx="152330" cy="247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872892" y="5068323"/>
            <a:ext cx="22849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482214" y="5068323"/>
            <a:ext cx="22849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4557719" y="3828670"/>
            <a:ext cx="247537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2"/>
            </p:custDataLst>
          </p:nvPr>
        </p:nvSpPr>
        <p:spPr bwMode="white">
          <a:xfrm>
            <a:off x="5167041" y="3838205"/>
            <a:ext cx="22849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3"/>
            </p:custDataLst>
          </p:nvPr>
        </p:nvSpPr>
        <p:spPr bwMode="white">
          <a:xfrm>
            <a:off x="4557719" y="5068323"/>
            <a:ext cx="22849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5167041" y="5068323"/>
            <a:ext cx="22849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7252066" y="3828670"/>
            <a:ext cx="247537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7851867" y="3828670"/>
            <a:ext cx="238016" cy="2670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7252066" y="5068323"/>
            <a:ext cx="238016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7851867" y="5068323"/>
            <a:ext cx="228496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9946413" y="3838205"/>
            <a:ext cx="22849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10565256" y="3838205"/>
            <a:ext cx="161851" cy="247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10546214" y="5068323"/>
            <a:ext cx="238015" cy="25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2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3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82413" y="4106865"/>
            <a:ext cx="409388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01256" y="4116406"/>
            <a:ext cx="276099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86809" y="4106865"/>
            <a:ext cx="418909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15173" y="4116406"/>
            <a:ext cx="276099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10247" y="4106865"/>
            <a:ext cx="409388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14710" y="4106865"/>
            <a:ext cx="409388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99669" y="4106865"/>
            <a:ext cx="418909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28033" y="4116406"/>
            <a:ext cx="276099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13586" y="4106865"/>
            <a:ext cx="361785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41950" y="4116406"/>
            <a:ext cx="276098" cy="219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27504" y="4106865"/>
            <a:ext cx="418909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403205" y="4107180"/>
            <a:ext cx="492125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7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624033" y="3414621"/>
            <a:ext cx="418909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52396" y="3424143"/>
            <a:ext cx="276099" cy="21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47471" y="3414621"/>
            <a:ext cx="409388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61454" y="3414621"/>
            <a:ext cx="399867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80231" y="3386056"/>
            <a:ext cx="390347" cy="342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33553" y="4947604"/>
            <a:ext cx="409388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61917" y="5042820"/>
            <a:ext cx="257057" cy="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37950" y="4947604"/>
            <a:ext cx="418909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680495" y="4947604"/>
            <a:ext cx="380826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480231" y="4909517"/>
            <a:ext cx="390347" cy="352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2023-07-07T09:33:43Z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