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2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7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140575" y="2371610"/>
            <a:ext cx="3757930" cy="65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7140575" y="3143250"/>
            <a:ext cx="1559560" cy="65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8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71285" y="892810"/>
            <a:ext cx="3989070" cy="65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04462" y="1549133"/>
            <a:ext cx="942545" cy="4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85560" y="3429634"/>
            <a:ext cx="3731895" cy="1086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0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37090" y="2189501"/>
            <a:ext cx="942545" cy="811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70181" y="3477701"/>
            <a:ext cx="647404" cy="725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1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67834" y="2129082"/>
            <a:ext cx="971107" cy="913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70578" y="2233811"/>
            <a:ext cx="761652" cy="704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99140" y="3880915"/>
            <a:ext cx="647404" cy="59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79900" y="4861561"/>
            <a:ext cx="656925" cy="59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08727" y="1291607"/>
            <a:ext cx="647404" cy="6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27966" y="2272867"/>
            <a:ext cx="647404" cy="6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0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76694" y="4177446"/>
            <a:ext cx="323702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79504" y="4148872"/>
            <a:ext cx="371305" cy="352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19570" y="5253731"/>
            <a:ext cx="380826" cy="361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27107" y="5282305"/>
            <a:ext cx="323702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543881"/>
            <a:ext cx="10158340" cy="59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89041"/>
            <a:ext cx="11520000" cy="274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871775" y="2494741"/>
            <a:ext cx="32385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3004740" y="2494741"/>
            <a:ext cx="105664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5137070" y="2494741"/>
            <a:ext cx="179959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7270035" y="2494741"/>
            <a:ext cx="179959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9402365" y="2494741"/>
            <a:ext cx="179959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5137070" y="2873201"/>
            <a:ext cx="1066165" cy="383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7270035" y="2873201"/>
            <a:ext cx="323850" cy="383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9402365" y="2873201"/>
            <a:ext cx="695325" cy="383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24159" y="2467610"/>
            <a:ext cx="6383078" cy="160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63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9375" y="4278630"/>
            <a:ext cx="2275205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57955" y="4278630"/>
            <a:ext cx="2275205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6535" y="4278630"/>
            <a:ext cx="1809115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75115" y="4278630"/>
            <a:ext cx="2275205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49375" y="4754245"/>
            <a:ext cx="390525" cy="48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57955" y="4754245"/>
            <a:ext cx="1332865" cy="48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75115" y="4815205"/>
            <a:ext cx="1809115" cy="42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9775" y="3364230"/>
            <a:ext cx="227520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48355" y="3364230"/>
            <a:ext cx="133286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57570" y="3364230"/>
            <a:ext cx="227520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75675" y="3364230"/>
            <a:ext cx="2265680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9775" y="3860165"/>
            <a:ext cx="227520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57570" y="3860165"/>
            <a:ext cx="866140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5768" y="3104398"/>
            <a:ext cx="8958943" cy="1134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4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3504" y="3977704"/>
            <a:ext cx="847338" cy="8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19768" y="3977704"/>
            <a:ext cx="1599471" cy="8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37950" y="3977704"/>
            <a:ext cx="1247206" cy="8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3735" y="3977704"/>
            <a:ext cx="1599471" cy="8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08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55735" y="3474709"/>
            <a:ext cx="476033" cy="390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53454" y="4542279"/>
            <a:ext cx="476033" cy="4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5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79702" y="2294518"/>
            <a:ext cx="371305" cy="30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34214" y="3716357"/>
            <a:ext cx="485553" cy="400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32099" y="3697272"/>
            <a:ext cx="476033" cy="41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1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9008" y="3647417"/>
            <a:ext cx="476033" cy="40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7256" y="3685560"/>
            <a:ext cx="371305" cy="314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2023-07-07T15:23:55Z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