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77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96595" y="3494976"/>
            <a:ext cx="8673321" cy="648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4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96595" y="3047326"/>
            <a:ext cx="7740298" cy="600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6" y="407484"/>
            <a:ext cx="11520000" cy="2786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16"/>
          <a:stretch/>
        </p:blipFill>
        <p:spPr>
          <a:xfrm>
            <a:off x="1153458" y="3312730"/>
            <a:ext cx="11520000" cy="3273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4"/>
          <a:stretch/>
        </p:blipFill>
        <p:spPr>
          <a:xfrm>
            <a:off x="672000" y="1041721"/>
            <a:ext cx="11520000" cy="221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4958" y="2093909"/>
            <a:ext cx="1589950" cy="371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98995" y="2093876"/>
            <a:ext cx="1199515" cy="553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93190" y="2093909"/>
            <a:ext cx="1199602" cy="371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99041" y="2647021"/>
            <a:ext cx="809256" cy="371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835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15083" y="1830923"/>
            <a:ext cx="419638" cy="32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15083" y="2549756"/>
            <a:ext cx="419638" cy="336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15083" y="3333938"/>
            <a:ext cx="419638" cy="34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60118" y="4220810"/>
            <a:ext cx="400986" cy="354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60118" y="5126353"/>
            <a:ext cx="410312" cy="336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50793" y="6031896"/>
            <a:ext cx="419637" cy="34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65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0325" y="4093210"/>
            <a:ext cx="2218055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891280" y="4093210"/>
            <a:ext cx="1771015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52235" y="4093210"/>
            <a:ext cx="2218055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13190" y="4093210"/>
            <a:ext cx="2227580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30325" y="4539615"/>
            <a:ext cx="1771015" cy="50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52235" y="4539615"/>
            <a:ext cx="1313815" cy="50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5734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76092" y="2774021"/>
            <a:ext cx="227197" cy="253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59857" y="2774021"/>
            <a:ext cx="384488" cy="262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64354" y="3455781"/>
            <a:ext cx="157290" cy="253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45120" y="4120060"/>
            <a:ext cx="227197" cy="262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23043" y="4120060"/>
            <a:ext cx="384488" cy="262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76970" y="5466100"/>
            <a:ext cx="367011" cy="262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27539" y="5466100"/>
            <a:ext cx="227197" cy="262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16940" y="5474840"/>
            <a:ext cx="227197" cy="244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23817" y="5466100"/>
            <a:ext cx="227197" cy="262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21956" y="5474840"/>
            <a:ext cx="218459" cy="253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11357" y="5466100"/>
            <a:ext cx="227197" cy="262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35711" y="5474840"/>
            <a:ext cx="148552" cy="244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895533" y="6139119"/>
            <a:ext cx="227197" cy="253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027695" y="6139119"/>
            <a:ext cx="235935" cy="253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67529" y="2485678"/>
            <a:ext cx="4632462" cy="1761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5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41421" y="2065326"/>
            <a:ext cx="266578" cy="27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650942" y="2733218"/>
            <a:ext cx="238016" cy="27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51074" y="3391570"/>
            <a:ext cx="247537" cy="28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98809" y="4059462"/>
            <a:ext cx="161851" cy="27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68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58578" y="3161621"/>
            <a:ext cx="247537" cy="27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76760" y="3161621"/>
            <a:ext cx="266578" cy="27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04462" y="3161621"/>
            <a:ext cx="247537" cy="27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22644" y="3161621"/>
            <a:ext cx="247537" cy="27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90148" y="4143992"/>
            <a:ext cx="247537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38809" y="4821161"/>
            <a:ext cx="247537" cy="295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65520" y="4830698"/>
            <a:ext cx="238016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5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82347" y="2254728"/>
            <a:ext cx="247537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62842" y="2254728"/>
            <a:ext cx="247537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94809" y="2254728"/>
            <a:ext cx="247537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65785" y="2254728"/>
            <a:ext cx="247537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05454" y="4723646"/>
            <a:ext cx="247537" cy="2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65565" y="4724400"/>
            <a:ext cx="32385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62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613775" y="1005840"/>
            <a:ext cx="464185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51933" y="1777326"/>
            <a:ext cx="428429" cy="5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13520" y="4015809"/>
            <a:ext cx="247537" cy="285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13520" y="4730218"/>
            <a:ext cx="247537" cy="285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57388" y="5568459"/>
            <a:ext cx="238016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76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022578" y="3876045"/>
            <a:ext cx="466512" cy="390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10247" y="4019069"/>
            <a:ext cx="466512" cy="390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4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91537" y="2473546"/>
            <a:ext cx="476033" cy="390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23636" y="3540921"/>
            <a:ext cx="466512" cy="390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94611" y="3588572"/>
            <a:ext cx="361785" cy="295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6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0214" y="4167433"/>
            <a:ext cx="466512" cy="39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48198" y="4205527"/>
            <a:ext cx="371305" cy="304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85487" y="4167433"/>
            <a:ext cx="466512" cy="39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89818" y="4205527"/>
            <a:ext cx="361785" cy="304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2023-07-07T15:39:48Z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