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3" r:id="rId5"/>
    <p:sldId id="272" r:id="rId6"/>
    <p:sldId id="271" r:id="rId7"/>
    <p:sldId id="270" r:id="rId8"/>
    <p:sldId id="274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4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53719" y="1978336"/>
            <a:ext cx="428429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48066" y="1978336"/>
            <a:ext cx="247537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0016" y="1978336"/>
            <a:ext cx="409388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4165" y="1978336"/>
            <a:ext cx="409388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53719" y="2702833"/>
            <a:ext cx="361785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6628" y="2702833"/>
            <a:ext cx="352264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61454" y="2702833"/>
            <a:ext cx="247537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84165" y="2702833"/>
            <a:ext cx="418910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53719" y="3427329"/>
            <a:ext cx="418909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76628" y="3427329"/>
            <a:ext cx="409388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51867" y="3427329"/>
            <a:ext cx="266579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84165" y="3436862"/>
            <a:ext cx="361785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44132" y="4161359"/>
            <a:ext cx="418909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67041" y="4161359"/>
            <a:ext cx="409388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80429" y="4161359"/>
            <a:ext cx="418909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984165" y="4161359"/>
            <a:ext cx="409388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615504" y="4895388"/>
            <a:ext cx="238016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167041" y="4885855"/>
            <a:ext cx="409388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880429" y="4885855"/>
            <a:ext cx="418909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1146016" y="4885855"/>
            <a:ext cx="266578" cy="27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7500" y="3429000"/>
            <a:ext cx="4507865" cy="39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6881495" y="3429000"/>
            <a:ext cx="4507865" cy="39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365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86946" y="2000968"/>
            <a:ext cx="226405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92570" y="2000968"/>
            <a:ext cx="243821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5946" y="2000968"/>
            <a:ext cx="374440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77411" y="2000968"/>
            <a:ext cx="383148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52699" y="2000968"/>
            <a:ext cx="226405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58322" y="2000968"/>
            <a:ext cx="243821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86946" y="2837518"/>
            <a:ext cx="235113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01277" y="2837518"/>
            <a:ext cx="226405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45946" y="2837518"/>
            <a:ext cx="374440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77411" y="2837518"/>
            <a:ext cx="383148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43991" y="2837518"/>
            <a:ext cx="243821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67030" y="2837518"/>
            <a:ext cx="226405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377371" y="5948441"/>
            <a:ext cx="226405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917262" y="5957155"/>
            <a:ext cx="269945" cy="217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491985" y="5948441"/>
            <a:ext cx="226405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336653" y="5948441"/>
            <a:ext cx="383148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445381" y="5948441"/>
            <a:ext cx="391856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046228" y="6044296"/>
            <a:ext cx="261237" cy="4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620951" y="5948441"/>
            <a:ext cx="235113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474327" y="5948441"/>
            <a:ext cx="374440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5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8776" y="3164172"/>
            <a:ext cx="257057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49057" y="3173720"/>
            <a:ext cx="295140" cy="238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86942" y="3164172"/>
            <a:ext cx="238016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8181" y="3173720"/>
            <a:ext cx="295140" cy="238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96066" y="3164172"/>
            <a:ext cx="257057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86214" y="3164172"/>
            <a:ext cx="257057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28363" y="3164172"/>
            <a:ext cx="409388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85289" y="3269195"/>
            <a:ext cx="285619" cy="3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13652" y="3164172"/>
            <a:ext cx="247537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03933" y="3269195"/>
            <a:ext cx="276099" cy="3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32297" y="3164172"/>
            <a:ext cx="247537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22446" y="3164172"/>
            <a:ext cx="238016" cy="2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9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58410" y="4959985"/>
            <a:ext cx="441960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23255" y="5104130"/>
            <a:ext cx="30099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53175" y="4959985"/>
            <a:ext cx="260985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52665" y="4959985"/>
            <a:ext cx="260985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28495" y="3189034"/>
            <a:ext cx="247537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18776" y="3198567"/>
            <a:ext cx="295140" cy="238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56661" y="3189034"/>
            <a:ext cx="238015" cy="28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80165" y="3189034"/>
            <a:ext cx="409388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00330" y="4093531"/>
            <a:ext cx="409388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7256" y="4198358"/>
            <a:ext cx="285619" cy="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85619" y="4093531"/>
            <a:ext cx="247537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09123" y="4093531"/>
            <a:ext cx="418909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16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67239" y="4678600"/>
            <a:ext cx="257057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7520" y="4688139"/>
            <a:ext cx="295140" cy="23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95404" y="4678600"/>
            <a:ext cx="247537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8909" y="4688139"/>
            <a:ext cx="409388" cy="27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8919" y="2526665"/>
            <a:ext cx="4534095" cy="158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7421" y="4605505"/>
            <a:ext cx="418909" cy="285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33685" y="4605505"/>
            <a:ext cx="257057" cy="285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23305" y="4615028"/>
            <a:ext cx="238015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55801" y="4615028"/>
            <a:ext cx="409388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33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03801" y="1110873"/>
            <a:ext cx="247537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03801" y="1864020"/>
            <a:ext cx="247537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85818" y="2645768"/>
            <a:ext cx="418909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32363" y="2655301"/>
            <a:ext cx="171371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72958" y="3332180"/>
            <a:ext cx="266578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92000" y="4247397"/>
            <a:ext cx="257057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24561" y="4256930"/>
            <a:ext cx="247537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18644" y="5153080"/>
            <a:ext cx="238016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41553" y="5153080"/>
            <a:ext cx="238016" cy="27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5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85289" y="1015318"/>
            <a:ext cx="257057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94809" y="1710746"/>
            <a:ext cx="238016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04462" y="2406174"/>
            <a:ext cx="247537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3157" y="3111129"/>
            <a:ext cx="171371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80297" y="3777977"/>
            <a:ext cx="418909" cy="3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0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23702" y="1158133"/>
            <a:ext cx="437950" cy="3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23702" y="1862957"/>
            <a:ext cx="437950" cy="371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3615" y="4650740"/>
            <a:ext cx="24765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85175" y="4579620"/>
            <a:ext cx="419100" cy="57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7000" y="5175885"/>
            <a:ext cx="419100" cy="74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72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6793" y="1876100"/>
            <a:ext cx="418909" cy="27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71702" y="1866545"/>
            <a:ext cx="409388" cy="28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75140" y="1876425"/>
            <a:ext cx="352425" cy="17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671447"/>
            <a:ext cx="11520000" cy="4498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0074861" y="2864827"/>
            <a:ext cx="212725" cy="44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458796" y="4289767"/>
            <a:ext cx="374015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5648911" y="4289767"/>
            <a:ext cx="374015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7832041" y="4289767"/>
            <a:ext cx="323215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5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941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48320" y="5322569"/>
            <a:ext cx="1308735" cy="93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52908" y="5603273"/>
            <a:ext cx="1732659" cy="39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