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75" r:id="rId5"/>
    <p:sldId id="274" r:id="rId6"/>
    <p:sldId id="273" r:id="rId7"/>
    <p:sldId id="272" r:id="rId8"/>
    <p:sldId id="271" r:id="rId9"/>
    <p:sldId id="270" r:id="rId10"/>
    <p:sldId id="269" r:id="rId11"/>
    <p:sldId id="268" r:id="rId12"/>
    <p:sldId id="267" r:id="rId13"/>
    <p:sldId id="266" r:id="rId14"/>
    <p:sldId id="265" r:id="rId15"/>
    <p:sldId id="264" r:id="rId16"/>
    <p:sldId id="263" r:id="rId17"/>
    <p:sldId id="262" r:id="rId18"/>
    <p:sldId id="261" r:id="rId19"/>
    <p:sldId id="260" r:id="rId20"/>
    <p:sldId id="257" r:id="rId21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9" d="100"/>
          <a:sy n="69" d="100"/>
        </p:scale>
        <p:origin x="734" y="47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940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023239" y="2199044"/>
            <a:ext cx="418909" cy="3435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089884" y="3162808"/>
            <a:ext cx="418909" cy="353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42082" y="4155199"/>
            <a:ext cx="428429" cy="3530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45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585619" y="1367739"/>
            <a:ext cx="257057" cy="28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79768" y="1367739"/>
            <a:ext cx="266579" cy="2857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95140" y="2225041"/>
            <a:ext cx="247537" cy="276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889289" y="2225041"/>
            <a:ext cx="238015" cy="276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90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68475" y="3272155"/>
            <a:ext cx="2075815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358005" y="3272155"/>
            <a:ext cx="2075815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947535" y="3272155"/>
            <a:ext cx="2075815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546590" y="3272155"/>
            <a:ext cx="2075815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768475" y="3709670"/>
            <a:ext cx="207581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358005" y="3709670"/>
            <a:ext cx="207581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947535" y="3709670"/>
            <a:ext cx="207581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46590" y="3709670"/>
            <a:ext cx="207581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768475" y="4157345"/>
            <a:ext cx="1647190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358005" y="4168140"/>
            <a:ext cx="2075815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947535" y="4157345"/>
            <a:ext cx="121856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546590" y="4157345"/>
            <a:ext cx="2075815" cy="4089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4358005" y="4616450"/>
            <a:ext cx="2075815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9546590" y="4616450"/>
            <a:ext cx="789940" cy="3962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009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14512" y="1863108"/>
            <a:ext cx="371305" cy="3143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87272" y="1996471"/>
            <a:ext cx="371305" cy="295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458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491735" y="4521403"/>
            <a:ext cx="409388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148661" y="4626203"/>
            <a:ext cx="285619" cy="38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777024" y="4521403"/>
            <a:ext cx="247537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700528" y="4521403"/>
            <a:ext cx="409388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37685" y="4521403"/>
            <a:ext cx="418909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04132" y="4626203"/>
            <a:ext cx="276098" cy="38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822975" y="4521403"/>
            <a:ext cx="247536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413256" y="4626203"/>
            <a:ext cx="285619" cy="381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41619" y="4521403"/>
            <a:ext cx="247537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1041289" y="4521403"/>
            <a:ext cx="247537" cy="2762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287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7619" y="3463963"/>
            <a:ext cx="247537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67900" y="3473491"/>
            <a:ext cx="295140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86743" y="3463963"/>
            <a:ext cx="247537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9768" y="3463963"/>
            <a:ext cx="418909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033090" y="3463963"/>
            <a:ext cx="247537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613851" y="3473491"/>
            <a:ext cx="295140" cy="2381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251735" y="3463963"/>
            <a:ext cx="238016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32495" y="3568768"/>
            <a:ext cx="285619" cy="381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460859" y="3463963"/>
            <a:ext cx="247537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51008" y="3463963"/>
            <a:ext cx="266578" cy="2763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678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86479" y="3704531"/>
            <a:ext cx="409388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480231" y="3704531"/>
            <a:ext cx="238016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00595" y="5153889"/>
            <a:ext cx="409388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57520" y="5258776"/>
            <a:ext cx="285619" cy="38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785884" y="5153889"/>
            <a:ext cx="238016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709388" y="5153889"/>
            <a:ext cx="418909" cy="2765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5629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309190" y="2758907"/>
            <a:ext cx="257057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889950" y="2768435"/>
            <a:ext cx="295140" cy="2381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518314" y="2758907"/>
            <a:ext cx="247537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51338" y="2758907"/>
            <a:ext cx="418909" cy="276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312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86479" y="4036580"/>
            <a:ext cx="247537" cy="285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67239" y="4046111"/>
            <a:ext cx="295140" cy="23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95603" y="4036580"/>
            <a:ext cx="266578" cy="2763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128628" y="4036580"/>
            <a:ext cx="409388" cy="2859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98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977619" y="3274931"/>
            <a:ext cx="238016" cy="276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567900" y="3274931"/>
            <a:ext cx="295140" cy="238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3196264" y="3265398"/>
            <a:ext cx="247537" cy="285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119768" y="3274931"/>
            <a:ext cx="418909" cy="276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33024" y="3246331"/>
            <a:ext cx="371305" cy="3527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4128770" y="2606675"/>
            <a:ext cx="4491123" cy="1541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70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586942" y="4180766"/>
            <a:ext cx="409388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243206" y="4180766"/>
            <a:ext cx="418909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966115" y="4180766"/>
            <a:ext cx="238016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517652" y="4180766"/>
            <a:ext cx="437950" cy="276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56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63305" y="1710249"/>
            <a:ext cx="247537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767834" y="1710249"/>
            <a:ext cx="418909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19702" y="1710249"/>
            <a:ext cx="409388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00396" y="1710249"/>
            <a:ext cx="409388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5871570" y="1710249"/>
            <a:ext cx="428429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204132" y="1710249"/>
            <a:ext cx="409388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975305" y="1710249"/>
            <a:ext cx="418909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508132" y="1710249"/>
            <a:ext cx="437950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3158181" y="2500545"/>
            <a:ext cx="161851" cy="276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452661" y="2500545"/>
            <a:ext cx="247537" cy="28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490082" y="2500545"/>
            <a:ext cx="437950" cy="2856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918512" y="3795487"/>
            <a:ext cx="818776" cy="371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660793" y="3795487"/>
            <a:ext cx="818777" cy="3713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7918512" y="4414393"/>
            <a:ext cx="818776" cy="38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660793" y="4414393"/>
            <a:ext cx="818777" cy="380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001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250940" y="1833245"/>
            <a:ext cx="315595" cy="412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2824958" y="2579089"/>
            <a:ext cx="257057" cy="2860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557057" y="2550488"/>
            <a:ext cx="1009190" cy="35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270446" y="2550488"/>
            <a:ext cx="1018710" cy="352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208780" y="3920490"/>
            <a:ext cx="43497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956165" y="3920490"/>
            <a:ext cx="25717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910715" y="4883150"/>
            <a:ext cx="266700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566025" y="4873625"/>
            <a:ext cx="257175" cy="298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8745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87206" y="1073345"/>
            <a:ext cx="238016" cy="27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529157" y="1073345"/>
            <a:ext cx="247537" cy="27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61586" y="1073345"/>
            <a:ext cx="247537" cy="27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432297" y="1073345"/>
            <a:ext cx="238016" cy="2769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596793" y="2926022"/>
            <a:ext cx="418909" cy="28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119370" y="3002280"/>
            <a:ext cx="352425" cy="2101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156198" y="2926022"/>
            <a:ext cx="409388" cy="2864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261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471702" y="2903083"/>
            <a:ext cx="466512" cy="390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519305" y="4237719"/>
            <a:ext cx="361785" cy="295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556727" y="4304451"/>
            <a:ext cx="476033" cy="3908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793752" y="4352117"/>
            <a:ext cx="361785" cy="295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90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98545" y="2645897"/>
            <a:ext cx="466511" cy="38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92250" y="3770630"/>
            <a:ext cx="361950" cy="343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57785" y="3770926"/>
            <a:ext cx="466512" cy="3908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07692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361741" y="3110079"/>
            <a:ext cx="411951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970769" y="3119236"/>
            <a:ext cx="247171" cy="25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77698" y="3110079"/>
            <a:ext cx="411950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262059" y="3100922"/>
            <a:ext cx="228862" cy="26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535677" y="3732782"/>
            <a:ext cx="402797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96834" y="3732782"/>
            <a:ext cx="238016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51633" y="3732782"/>
            <a:ext cx="411951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06433" y="3723624"/>
            <a:ext cx="411951" cy="2838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343432" y="4364642"/>
            <a:ext cx="228862" cy="26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4796834" y="4364642"/>
            <a:ext cx="238016" cy="26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277698" y="4364642"/>
            <a:ext cx="411950" cy="26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454303" y="4355484"/>
            <a:ext cx="411951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361741" y="4996502"/>
            <a:ext cx="366179" cy="256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998232" y="4987344"/>
            <a:ext cx="411951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277698" y="4987344"/>
            <a:ext cx="402797" cy="265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78970" y="4978187"/>
            <a:ext cx="238016" cy="274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2023-07-07T16:14:33Z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