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0" r:id="rId7"/>
    <p:sldId id="269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624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38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057" y="3330064"/>
            <a:ext cx="24753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39338" y="3339589"/>
            <a:ext cx="295140" cy="2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7702" y="3330064"/>
            <a:ext cx="25705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91206" y="3330064"/>
            <a:ext cx="361785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66247" y="3330064"/>
            <a:ext cx="24753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47008" y="3339589"/>
            <a:ext cx="295140" cy="238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75371" y="3330064"/>
            <a:ext cx="24753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08396" y="3330064"/>
            <a:ext cx="409388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52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8000" y="5800559"/>
            <a:ext cx="247537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28760" y="5819623"/>
            <a:ext cx="295140" cy="22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57123" y="5810091"/>
            <a:ext cx="247537" cy="276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0148" y="5800559"/>
            <a:ext cx="409388" cy="28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00595" y="4187528"/>
            <a:ext cx="399867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7520" y="4282790"/>
            <a:ext cx="276099" cy="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76363" y="4187528"/>
            <a:ext cx="247537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9388" y="4178002"/>
            <a:ext cx="418909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79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1702" y="4011034"/>
            <a:ext cx="247537" cy="27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52462" y="4020573"/>
            <a:ext cx="295140" cy="22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80826" y="4011034"/>
            <a:ext cx="247537" cy="27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13851" y="4001495"/>
            <a:ext cx="409388" cy="28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62181" y="4926800"/>
            <a:ext cx="247537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52462" y="4926800"/>
            <a:ext cx="295140" cy="238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80826" y="4917261"/>
            <a:ext cx="247537" cy="28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13851" y="4917261"/>
            <a:ext cx="409388" cy="28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2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3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92066" y="1720504"/>
            <a:ext cx="5474380" cy="37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05388" y="2578079"/>
            <a:ext cx="247537" cy="285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95669" y="2587607"/>
            <a:ext cx="295140" cy="238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4033" y="2578079"/>
            <a:ext cx="247537" cy="285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47537" y="2587607"/>
            <a:ext cx="409388" cy="26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92066" y="3359425"/>
            <a:ext cx="5474380" cy="381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05388" y="4217000"/>
            <a:ext cx="247537" cy="285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95669" y="4236057"/>
            <a:ext cx="295140" cy="22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24033" y="4217000"/>
            <a:ext cx="247537" cy="285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47537" y="4226528"/>
            <a:ext cx="409388" cy="27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216348" y="878991"/>
            <a:ext cx="2756452" cy="57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0830" y="2867024"/>
            <a:ext cx="4645605" cy="130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77090" y="2101073"/>
            <a:ext cx="428429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37818" y="2101073"/>
            <a:ext cx="418909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79504" y="2101073"/>
            <a:ext cx="418909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10842" y="2863045"/>
            <a:ext cx="171371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67768" y="2863045"/>
            <a:ext cx="247537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43008" y="2853520"/>
            <a:ext cx="238016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28495" y="2853520"/>
            <a:ext cx="238016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5173" y="2853520"/>
            <a:ext cx="257057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70181" y="2853520"/>
            <a:ext cx="238015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91933" y="3586918"/>
            <a:ext cx="428429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452661" y="3586918"/>
            <a:ext cx="428429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94347" y="3586918"/>
            <a:ext cx="428429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9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231" y="2256263"/>
            <a:ext cx="295140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62247" y="2256263"/>
            <a:ext cx="295140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6677" y="2351683"/>
            <a:ext cx="285619" cy="4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68231" y="3477640"/>
            <a:ext cx="285619" cy="38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62247" y="3382220"/>
            <a:ext cx="295140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46743" y="3382220"/>
            <a:ext cx="295140" cy="238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6" y="454955"/>
            <a:ext cx="11520000" cy="348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0636" y="1657832"/>
            <a:ext cx="418909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74024" y="1657832"/>
            <a:ext cx="409388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91215" y="1648285"/>
            <a:ext cx="409388" cy="295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70157" y="2536123"/>
            <a:ext cx="409388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74024" y="2536123"/>
            <a:ext cx="409388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87413" y="2536123"/>
            <a:ext cx="409388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19526" y="2612775"/>
            <a:ext cx="352425" cy="13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70421" y="3414415"/>
            <a:ext cx="257057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083413" y="3414415"/>
            <a:ext cx="247537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67644" y="3423961"/>
            <a:ext cx="247537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7377854" y="1657832"/>
            <a:ext cx="409388" cy="28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96" y="3939480"/>
            <a:ext cx="11520000" cy="2540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2322421" y="4999814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12702" y="5009367"/>
            <a:ext cx="295140" cy="23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541066" y="4999814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474091" y="4999814"/>
            <a:ext cx="418909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473099" y="4999814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063380" y="5009367"/>
            <a:ext cx="295140" cy="23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691743" y="4999814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615248" y="4999814"/>
            <a:ext cx="428429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255776" y="5878651"/>
            <a:ext cx="418909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2922436" y="5878860"/>
            <a:ext cx="27622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3541066" y="5878651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4540735" y="5878651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7406454" y="5878651"/>
            <a:ext cx="418909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063396" y="5878860"/>
            <a:ext cx="28575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8691743" y="5878651"/>
            <a:ext cx="25705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9681892" y="5878651"/>
            <a:ext cx="247537" cy="27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  <p:bldP spid="2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ldLvl="0" animBg="1"/>
      <p:bldP spid="25" grpId="0" animBg="1"/>
      <p:bldP spid="26" grpId="0" animBg="1"/>
      <p:bldP spid="27" grpId="0" animBg="1"/>
      <p:bldP spid="28" grpId="0" bldLvl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1" y="978730"/>
            <a:ext cx="83767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2406" y="1989740"/>
            <a:ext cx="6871970" cy="1204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2406" y="4336700"/>
            <a:ext cx="6666865" cy="1190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" y="180485"/>
            <a:ext cx="8376731" cy="973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8" y="203165"/>
            <a:ext cx="9415345" cy="3884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0087" y="2834350"/>
            <a:ext cx="350157" cy="22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03282" y="2834350"/>
            <a:ext cx="334595" cy="22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58696" y="2834350"/>
            <a:ext cx="311251" cy="22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56485" y="2834350"/>
            <a:ext cx="350157" cy="233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40087" y="3597239"/>
            <a:ext cx="311251" cy="217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03282" y="3597239"/>
            <a:ext cx="342376" cy="22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58696" y="3597239"/>
            <a:ext cx="350157" cy="22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56485" y="3597239"/>
            <a:ext cx="357938" cy="22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" y="4182986"/>
            <a:ext cx="9415345" cy="253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2046727" y="4440473"/>
            <a:ext cx="334595" cy="22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02140" y="4448276"/>
            <a:ext cx="350157" cy="22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357554" y="4440473"/>
            <a:ext cx="350157" cy="23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63125" y="4448276"/>
            <a:ext cx="311252" cy="21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038945" y="5205134"/>
            <a:ext cx="350157" cy="22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202140" y="5197332"/>
            <a:ext cx="350157" cy="23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357554" y="5197332"/>
            <a:ext cx="350157" cy="234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863125" y="5197332"/>
            <a:ext cx="350157" cy="241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9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48198" y="4359180"/>
            <a:ext cx="39986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99735" y="4359180"/>
            <a:ext cx="39986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51272" y="4359180"/>
            <a:ext cx="390347" cy="25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6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9818" y="4083697"/>
            <a:ext cx="247537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20099" y="4093226"/>
            <a:ext cx="295140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48462" y="4083697"/>
            <a:ext cx="247537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1966" y="4083697"/>
            <a:ext cx="428429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70842" y="4083697"/>
            <a:ext cx="418910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27768" y="4188515"/>
            <a:ext cx="285619" cy="3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56132" y="4083697"/>
            <a:ext cx="247537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55801" y="4083697"/>
            <a:ext cx="238016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2023-07-07T16:19:08Z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