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3" r:id="rId5"/>
    <p:sldId id="271" r:id="rId6"/>
    <p:sldId id="270" r:id="rId7"/>
    <p:sldId id="269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  <p:sldId id="257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14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89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918181" y="1491184"/>
            <a:ext cx="656925" cy="599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698876" y="2300451"/>
            <a:ext cx="647404" cy="599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98876" y="3119239"/>
            <a:ext cx="647404" cy="599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18181" y="3928506"/>
            <a:ext cx="656925" cy="599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2" y="666992"/>
            <a:ext cx="11520000" cy="552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936162" y="5272102"/>
            <a:ext cx="1209040" cy="792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29044" y="5462489"/>
            <a:ext cx="1209123" cy="371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23126" y="5462489"/>
            <a:ext cx="1209123" cy="371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32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96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205123" y="843861"/>
            <a:ext cx="1266247" cy="371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71173" y="843861"/>
            <a:ext cx="1275768" cy="371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75239" y="843861"/>
            <a:ext cx="1275768" cy="371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05123" y="2311145"/>
            <a:ext cx="1266247" cy="371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71173" y="2311145"/>
            <a:ext cx="1275768" cy="371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75239" y="2311145"/>
            <a:ext cx="1275768" cy="371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24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37487" y="1616101"/>
            <a:ext cx="428429" cy="35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42677" y="2283411"/>
            <a:ext cx="428429" cy="343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37487" y="3608497"/>
            <a:ext cx="418909" cy="35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42677" y="4275807"/>
            <a:ext cx="428429" cy="333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46942" y="4952649"/>
            <a:ext cx="418909" cy="343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95074" y="5591360"/>
            <a:ext cx="418910" cy="35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51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422295" y="1786463"/>
            <a:ext cx="590761" cy="514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84429" y="1853117"/>
            <a:ext cx="485553" cy="399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56330" y="2481568"/>
            <a:ext cx="561719" cy="504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46347" y="2481568"/>
            <a:ext cx="552198" cy="504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33095" y="3132005"/>
            <a:ext cx="552198" cy="63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37289" y="1786463"/>
            <a:ext cx="580760" cy="514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22295" y="3167151"/>
            <a:ext cx="590761" cy="495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93417" y="3167151"/>
            <a:ext cx="666000" cy="495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12933" y="2522772"/>
            <a:ext cx="5884076" cy="1414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4" y="335687"/>
            <a:ext cx="11520000" cy="4344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364971" y="2336529"/>
            <a:ext cx="428429" cy="343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87483" y="2317473"/>
            <a:ext cx="428429" cy="343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64971" y="3336950"/>
            <a:ext cx="428429" cy="352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87483" y="3327422"/>
            <a:ext cx="428429" cy="343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8"/>
          <a:stretch/>
        </p:blipFill>
        <p:spPr>
          <a:xfrm>
            <a:off x="1189357" y="4661316"/>
            <a:ext cx="11520000" cy="2150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9281918" y="5004624"/>
            <a:ext cx="418909" cy="333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7686261" y="5671265"/>
            <a:ext cx="443657" cy="449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21217"/>
            <a:ext cx="11520000" cy="3831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08991" y="635581"/>
            <a:ext cx="428429" cy="371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060661" y="1388483"/>
            <a:ext cx="428429" cy="333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70181" y="2103264"/>
            <a:ext cx="409388" cy="362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37289" y="3008652"/>
            <a:ext cx="428429" cy="371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352172"/>
            <a:ext cx="11520000" cy="2282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8118446" y="5030105"/>
            <a:ext cx="418910" cy="353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8118475" y="5765137"/>
            <a:ext cx="428625" cy="433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8776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29993" y="3392557"/>
            <a:ext cx="1240596" cy="936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69859" y="3392557"/>
            <a:ext cx="1240595" cy="936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28530" y="3555000"/>
            <a:ext cx="1672108" cy="827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50196" y="4509000"/>
            <a:ext cx="1600190" cy="827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51594" y="4419000"/>
            <a:ext cx="1546251" cy="101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22686" y="4518000"/>
            <a:ext cx="943932" cy="8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10741" y="5310000"/>
            <a:ext cx="1438373" cy="11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573830" y="5562000"/>
            <a:ext cx="952922" cy="8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848258" y="5562000"/>
            <a:ext cx="952922" cy="8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005818" y="5535000"/>
            <a:ext cx="1177668" cy="917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388124" y="5562000"/>
            <a:ext cx="952921" cy="8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33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29355" y="1300960"/>
            <a:ext cx="428429" cy="342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75900" y="1291436"/>
            <a:ext cx="428429" cy="342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03537" y="1281912"/>
            <a:ext cx="418909" cy="352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53322" y="2386689"/>
            <a:ext cx="409388" cy="352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95801" y="3377178"/>
            <a:ext cx="409388" cy="352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13652" y="3386702"/>
            <a:ext cx="418909" cy="342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04727" y="4405763"/>
            <a:ext cx="418909" cy="352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08925" y="4415287"/>
            <a:ext cx="418910" cy="342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013057" y="4405763"/>
            <a:ext cx="409388" cy="352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8" y="296655"/>
            <a:ext cx="11520000" cy="3510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753037" y="1412878"/>
            <a:ext cx="1866049" cy="1049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18" y="3807512"/>
            <a:ext cx="11520000" cy="2984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445892" y="4246088"/>
            <a:ext cx="1618512" cy="962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81198" y="5666695"/>
            <a:ext cx="1494743" cy="87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11947" y="2853474"/>
            <a:ext cx="1409057" cy="1083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55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833880" y="2454275"/>
            <a:ext cx="1103630" cy="112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5952490" y="2454275"/>
            <a:ext cx="1103630" cy="112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6215380" y="3581400"/>
            <a:ext cx="1103630" cy="112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8166735" y="3581400"/>
            <a:ext cx="1103630" cy="112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10203815" y="2184400"/>
            <a:ext cx="1103630" cy="1245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10118090" y="3581400"/>
            <a:ext cx="1763395" cy="112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68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35008" y="1453769"/>
            <a:ext cx="1380495" cy="1324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48595" y="1453769"/>
            <a:ext cx="1380495" cy="1324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08396" y="1453769"/>
            <a:ext cx="1370975" cy="1324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35008" y="2959425"/>
            <a:ext cx="1380495" cy="1315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48595" y="2959425"/>
            <a:ext cx="1380495" cy="1315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08396" y="2959425"/>
            <a:ext cx="1370975" cy="1315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2023-07-03T01:47:00Z</dcterms:created>
  <dcterms:modified xsi:type="dcterms:W3CDTF">2023-07-07T15:30:21Z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