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4" r:id="rId5"/>
    <p:sldId id="273" r:id="rId6"/>
    <p:sldId id="272" r:id="rId7"/>
    <p:sldId id="271" r:id="rId8"/>
    <p:sldId id="270" r:id="rId9"/>
    <p:sldId id="269" r:id="rId10"/>
    <p:sldId id="275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7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51" y="6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44"/>
          <a:stretch/>
        </p:blipFill>
        <p:spPr>
          <a:xfrm>
            <a:off x="413000" y="749300"/>
            <a:ext cx="11520000" cy="25633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6582388" y="2131131"/>
            <a:ext cx="247537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26785" y="2883901"/>
            <a:ext cx="247537" cy="276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00" y="3312694"/>
            <a:ext cx="11520000" cy="2856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3152014" y="3569820"/>
            <a:ext cx="238016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65005" y="3569820"/>
            <a:ext cx="247537" cy="285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942890" y="4236444"/>
            <a:ext cx="247537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465204" y="4236444"/>
            <a:ext cx="257057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018394" y="4893545"/>
            <a:ext cx="238016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284311" y="4893545"/>
            <a:ext cx="266578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933369" y="5588738"/>
            <a:ext cx="247537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237369" y="5588738"/>
            <a:ext cx="247537" cy="276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02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0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15702" y="3245700"/>
            <a:ext cx="8739966" cy="772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33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738880" y="2320290"/>
            <a:ext cx="6913880" cy="742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0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597025" y="2660650"/>
            <a:ext cx="847090" cy="93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33595" y="2727325"/>
            <a:ext cx="523875" cy="798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80300" y="2763520"/>
            <a:ext cx="428625" cy="831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13165" y="2871470"/>
            <a:ext cx="713740" cy="626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36530" y="2708275"/>
            <a:ext cx="619125" cy="939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597025" y="3701415"/>
            <a:ext cx="828040" cy="7664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58490" y="3656330"/>
            <a:ext cx="447675" cy="875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75525" y="3877945"/>
            <a:ext cx="885190" cy="539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09025" y="3703955"/>
            <a:ext cx="1037590" cy="875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745400"/>
            <a:ext cx="11520000" cy="3212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71800" y="1748790"/>
            <a:ext cx="828040" cy="908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04690" y="1805305"/>
            <a:ext cx="732790" cy="79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36200" y="1939290"/>
            <a:ext cx="695325" cy="672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916715" y="1871980"/>
            <a:ext cx="619125" cy="7962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148000" y="2954020"/>
            <a:ext cx="685800" cy="739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147105" y="2966720"/>
            <a:ext cx="657225" cy="7061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55710" y="2926080"/>
            <a:ext cx="600075" cy="61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79075" y="2846070"/>
            <a:ext cx="628650" cy="784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926240" y="2926080"/>
            <a:ext cx="600075" cy="61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9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596132" y="2025874"/>
            <a:ext cx="856859" cy="8483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85553" y="2006811"/>
            <a:ext cx="952066" cy="886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358115" y="3541452"/>
            <a:ext cx="1332892" cy="7530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90876" y="3531920"/>
            <a:ext cx="1123438" cy="781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06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452330" y="3523898"/>
            <a:ext cx="1275768" cy="391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917520" y="3514361"/>
            <a:ext cx="447471" cy="381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129950" y="3981677"/>
            <a:ext cx="1466181" cy="3528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95471" y="3972140"/>
            <a:ext cx="2132628" cy="381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584628" y="3981677"/>
            <a:ext cx="1780364" cy="3814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4980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90834" y="1689504"/>
            <a:ext cx="1206825" cy="313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99890" y="2069702"/>
            <a:ext cx="798215" cy="313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887132" y="3001188"/>
            <a:ext cx="1206825" cy="30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08566" y="3162772"/>
            <a:ext cx="1035778" cy="313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887132" y="3333861"/>
            <a:ext cx="1206825" cy="313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680307" y="4350891"/>
            <a:ext cx="1919517" cy="313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680307" y="4750099"/>
            <a:ext cx="1919517" cy="313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54608" y="5691089"/>
            <a:ext cx="1301850" cy="3231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871514" y="5672079"/>
            <a:ext cx="1102297" cy="30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654608" y="6042772"/>
            <a:ext cx="380102" cy="313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81463" y="6023762"/>
            <a:ext cx="1444390" cy="304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237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517652" y="1788319"/>
            <a:ext cx="571239" cy="505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85157" y="2007706"/>
            <a:ext cx="352264" cy="286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08528" y="2007706"/>
            <a:ext cx="342743" cy="286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61388" y="2742176"/>
            <a:ext cx="609322" cy="47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184760" y="2742176"/>
            <a:ext cx="599801" cy="47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603338" y="2913870"/>
            <a:ext cx="409388" cy="3052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406140" y="2602230"/>
            <a:ext cx="5661660" cy="1380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0" y="593000"/>
            <a:ext cx="107234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18820" y="3042553"/>
            <a:ext cx="8498962" cy="967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089718" y="4631212"/>
            <a:ext cx="8374891" cy="8608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57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625355" y="2436779"/>
            <a:ext cx="3094214" cy="610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04330" y="2446316"/>
            <a:ext cx="3132297" cy="6199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4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262909" y="3352199"/>
            <a:ext cx="371305" cy="362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795074" y="3352199"/>
            <a:ext cx="371306" cy="362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327239" y="3352199"/>
            <a:ext cx="371305" cy="362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31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7785223" y="2380097"/>
            <a:ext cx="247537" cy="295764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24099" y="2943004"/>
            <a:ext cx="238016" cy="27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831834" y="2943004"/>
            <a:ext cx="266578" cy="27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2339404" y="3973410"/>
            <a:ext cx="247537" cy="276682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67107" y="3944788"/>
            <a:ext cx="418909" cy="286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04396" y="4488613"/>
            <a:ext cx="266578" cy="2671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879438" y="4491772"/>
            <a:ext cx="238016" cy="27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78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95933" y="2656989"/>
            <a:ext cx="247537" cy="27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251404" y="2656989"/>
            <a:ext cx="266579" cy="276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05719" y="3821090"/>
            <a:ext cx="247537" cy="286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5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832165" y="1138951"/>
            <a:ext cx="247537" cy="285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32165" y="1919725"/>
            <a:ext cx="247537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833157" y="3233711"/>
            <a:ext cx="171371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18049" y="3233711"/>
            <a:ext cx="257057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804595" y="4071614"/>
            <a:ext cx="266578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327570" y="4071614"/>
            <a:ext cx="238016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06"/>
          <a:stretch/>
        </p:blipFill>
        <p:spPr>
          <a:xfrm>
            <a:off x="540000" y="720000"/>
            <a:ext cx="11520000" cy="222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82545" y="2320826"/>
            <a:ext cx="238016" cy="276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05123" y="2311297"/>
            <a:ext cx="247537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18181" y="2311297"/>
            <a:ext cx="247537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3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9</cp:revision>
  <dcterms:created xsi:type="dcterms:W3CDTF">2023-07-03T01:47:00Z</dcterms:created>
  <dcterms:modified xsi:type="dcterms:W3CDTF">2023-07-07T15:36:55Z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