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4" r:id="rId5"/>
    <p:sldId id="273" r:id="rId6"/>
    <p:sldId id="271" r:id="rId7"/>
    <p:sldId id="270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7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65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34515" y="2642870"/>
            <a:ext cx="2132330" cy="45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62755" y="2631440"/>
            <a:ext cx="2141855" cy="468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99885" y="2633345"/>
            <a:ext cx="2132330" cy="45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27490" y="2642870"/>
            <a:ext cx="2141855" cy="45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34515" y="3100705"/>
            <a:ext cx="2132330" cy="45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62755" y="3100705"/>
            <a:ext cx="2141855" cy="45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99885" y="3100705"/>
            <a:ext cx="2132330" cy="45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27490" y="3100705"/>
            <a:ext cx="2141855" cy="45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834515" y="3558540"/>
            <a:ext cx="818515" cy="45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699885" y="3558540"/>
            <a:ext cx="2132330" cy="45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127490" y="3558540"/>
            <a:ext cx="2141855" cy="45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699885" y="4028440"/>
            <a:ext cx="2132330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127490" y="4028440"/>
            <a:ext cx="1704340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7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29223" y="939234"/>
            <a:ext cx="6578776" cy="1038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28165" y="3894127"/>
            <a:ext cx="399867" cy="109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00462" y="4427914"/>
            <a:ext cx="399867" cy="562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34942" y="4828255"/>
            <a:ext cx="399867" cy="162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62644" y="4828255"/>
            <a:ext cx="399867" cy="162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90347" y="4828255"/>
            <a:ext cx="399867" cy="162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18049" y="4828255"/>
            <a:ext cx="399867" cy="162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55867" y="4694808"/>
            <a:ext cx="399867" cy="295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13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72760" y="4395917"/>
            <a:ext cx="418909" cy="285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29685" y="4414964"/>
            <a:ext cx="295140" cy="238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67570" y="4395917"/>
            <a:ext cx="247537" cy="285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81553" y="4395917"/>
            <a:ext cx="428429" cy="285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70975" y="4405440"/>
            <a:ext cx="247537" cy="276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70644" y="4395917"/>
            <a:ext cx="257057" cy="285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70314" y="4395917"/>
            <a:ext cx="247537" cy="285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93818" y="4395917"/>
            <a:ext cx="418909" cy="285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13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92000" y="3376409"/>
            <a:ext cx="409388" cy="27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48925" y="3471621"/>
            <a:ext cx="285619" cy="4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77289" y="3376409"/>
            <a:ext cx="238016" cy="27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00793" y="3366888"/>
            <a:ext cx="418909" cy="285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04595" y="3376409"/>
            <a:ext cx="418909" cy="27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61520" y="3471621"/>
            <a:ext cx="285619" cy="4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99404" y="3376409"/>
            <a:ext cx="238016" cy="27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80165" y="3471621"/>
            <a:ext cx="285619" cy="4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308528" y="3376409"/>
            <a:ext cx="247537" cy="27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08198" y="3376409"/>
            <a:ext cx="247537" cy="27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43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42479" y="5848905"/>
            <a:ext cx="409388" cy="276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89884" y="5858438"/>
            <a:ext cx="295140" cy="238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18247" y="5848905"/>
            <a:ext cx="257057" cy="276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51272" y="5848905"/>
            <a:ext cx="409388" cy="276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23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61851" y="4532679"/>
            <a:ext cx="418909" cy="28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18776" y="4542211"/>
            <a:ext cx="295140" cy="238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56661" y="4532679"/>
            <a:ext cx="238015" cy="276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80165" y="4532679"/>
            <a:ext cx="409388" cy="276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21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71504" y="3783087"/>
            <a:ext cx="428429" cy="286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37950" y="3888053"/>
            <a:ext cx="276099" cy="4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56793" y="3783087"/>
            <a:ext cx="257057" cy="286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89818" y="3783087"/>
            <a:ext cx="409388" cy="286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75144" y="2582563"/>
            <a:ext cx="4669241" cy="1461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29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67900" y="4705525"/>
            <a:ext cx="409388" cy="286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48000" y="4705525"/>
            <a:ext cx="418909" cy="286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37619" y="4705525"/>
            <a:ext cx="428429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98677" y="4705525"/>
            <a:ext cx="437950" cy="286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31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85950" y="872486"/>
            <a:ext cx="409388" cy="285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65917" y="872486"/>
            <a:ext cx="437950" cy="285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14842" y="1568206"/>
            <a:ext cx="409388" cy="276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61123" y="1568206"/>
            <a:ext cx="437950" cy="276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14975" y="3331331"/>
            <a:ext cx="247537" cy="276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46809" y="3331331"/>
            <a:ext cx="437950" cy="276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15900" y="4027050"/>
            <a:ext cx="361785" cy="266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33090" y="4017520"/>
            <a:ext cx="418909" cy="285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3" y="497578"/>
            <a:ext cx="11520000" cy="4375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45602" y="850279"/>
            <a:ext cx="409388" cy="285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859916" y="1736799"/>
            <a:ext cx="409388" cy="27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19817" y="3424047"/>
            <a:ext cx="409388" cy="285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33271" y="3424047"/>
            <a:ext cx="399867" cy="285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46726" y="3424047"/>
            <a:ext cx="399867" cy="285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40941" y="3443114"/>
            <a:ext cx="380826" cy="162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519817" y="4320100"/>
            <a:ext cx="409388" cy="295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033271" y="4320100"/>
            <a:ext cx="409388" cy="295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37205" y="4329632"/>
            <a:ext cx="418909" cy="285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40941" y="4320100"/>
            <a:ext cx="409388" cy="295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3" y="4873874"/>
            <a:ext cx="11520000" cy="1505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2091056" y="5874218"/>
            <a:ext cx="418909" cy="276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851717" y="5874218"/>
            <a:ext cx="247537" cy="276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879288" y="5874218"/>
            <a:ext cx="418910" cy="276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96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06181" y="2751210"/>
            <a:ext cx="8511472" cy="934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42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63173" y="1938863"/>
            <a:ext cx="409388" cy="27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76561" y="1938863"/>
            <a:ext cx="409388" cy="27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99471" y="1938863"/>
            <a:ext cx="409389" cy="27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12859" y="1938863"/>
            <a:ext cx="409388" cy="27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63173" y="2672086"/>
            <a:ext cx="409388" cy="27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76561" y="2662563"/>
            <a:ext cx="418909" cy="28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99471" y="2662563"/>
            <a:ext cx="409389" cy="28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12859" y="2662563"/>
            <a:ext cx="409388" cy="28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25024" y="3395786"/>
            <a:ext cx="247537" cy="28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38413" y="3395786"/>
            <a:ext cx="247537" cy="27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99471" y="3395786"/>
            <a:ext cx="409389" cy="27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784231" y="3395786"/>
            <a:ext cx="437950" cy="28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625024" y="4129009"/>
            <a:ext cx="266578" cy="27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347933" y="4129009"/>
            <a:ext cx="247537" cy="28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899471" y="4129009"/>
            <a:ext cx="409389" cy="28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993685" y="4129009"/>
            <a:ext cx="418909" cy="28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3043933" y="4862231"/>
            <a:ext cx="428429" cy="27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5757322" y="4862231"/>
            <a:ext cx="418909" cy="28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480231" y="4862231"/>
            <a:ext cx="409388" cy="28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1364991" y="4862231"/>
            <a:ext cx="247537" cy="28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2"/>
          <a:stretch/>
        </p:blipFill>
        <p:spPr>
          <a:xfrm>
            <a:off x="1661430" y="2958133"/>
            <a:ext cx="10077489" cy="3642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42322" y="3310941"/>
            <a:ext cx="247537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75347" y="3310941"/>
            <a:ext cx="409388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65496" y="3310941"/>
            <a:ext cx="418909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78620" y="3310941"/>
            <a:ext cx="418909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54454" y="3310941"/>
            <a:ext cx="247536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77958" y="3310941"/>
            <a:ext cx="418909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75677" y="4207267"/>
            <a:ext cx="409388" cy="286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41991" y="4207267"/>
            <a:ext cx="247537" cy="286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765496" y="4207267"/>
            <a:ext cx="418909" cy="286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354785" y="4207267"/>
            <a:ext cx="247537" cy="286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278289" y="4207267"/>
            <a:ext cx="418910" cy="286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277958" y="4207267"/>
            <a:ext cx="418909" cy="286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775677" y="5113128"/>
            <a:ext cx="409388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841991" y="5113128"/>
            <a:ext cx="247537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765496" y="5113128"/>
            <a:ext cx="418909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278620" y="5113128"/>
            <a:ext cx="418909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278289" y="5113128"/>
            <a:ext cx="418910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344603" y="5113128"/>
            <a:ext cx="247537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1775677" y="6018989"/>
            <a:ext cx="409388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2775347" y="6018989"/>
            <a:ext cx="409388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3832140" y="6018989"/>
            <a:ext cx="257057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7278620" y="6018989"/>
            <a:ext cx="418909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8354454" y="6018989"/>
            <a:ext cx="247536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9277958" y="6018989"/>
            <a:ext cx="409388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5" y="69398"/>
            <a:ext cx="11793050" cy="2888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72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39603" y="3406991"/>
            <a:ext cx="437950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00925" y="3406991"/>
            <a:ext cx="418909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52727" y="3406991"/>
            <a:ext cx="409388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95008" y="3406991"/>
            <a:ext cx="409388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37289" y="3406991"/>
            <a:ext cx="409388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46214" y="3406991"/>
            <a:ext cx="247536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2023-07-03T01:47:00Z</dcterms:created>
  <dcterms:modified xsi:type="dcterms:W3CDTF">2023-07-07T16:22:37Z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