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7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2347" y="3010000"/>
            <a:ext cx="8035439" cy="1192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8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24428" y="2056134"/>
            <a:ext cx="2400441" cy="46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74975" y="2170660"/>
            <a:ext cx="247537" cy="27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81818" y="3067779"/>
            <a:ext cx="4189973" cy="47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74975" y="3172761"/>
            <a:ext cx="247537" cy="286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29405" y="712470"/>
            <a:ext cx="3237230" cy="675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56132" y="1025096"/>
            <a:ext cx="247537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09800" y="1940560"/>
            <a:ext cx="4680585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356132" y="2045264"/>
            <a:ext cx="247537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01870" y="2931795"/>
            <a:ext cx="2479040" cy="68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346611" y="3151240"/>
            <a:ext cx="266578" cy="27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11" grpId="0" bldLvl="0" animBg="1"/>
      <p:bldP spid="12" grpId="0" animBg="1"/>
      <p:bldP spid="16" grpId="0" bldLvl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8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42809" y="2454924"/>
            <a:ext cx="24753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32958" y="2454924"/>
            <a:ext cx="25705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32628" y="2454924"/>
            <a:ext cx="24753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32297" y="2454924"/>
            <a:ext cx="24753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31966" y="2454924"/>
            <a:ext cx="24753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422115" y="2454924"/>
            <a:ext cx="24753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42809" y="3360517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42479" y="3360517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32628" y="3360517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432297" y="3360517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22446" y="3360517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422115" y="3360517"/>
            <a:ext cx="247537" cy="285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8991" y="3619157"/>
            <a:ext cx="247537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29752" y="3619157"/>
            <a:ext cx="295140" cy="238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67636" y="3619157"/>
            <a:ext cx="238016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81619" y="3609621"/>
            <a:ext cx="409388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70975" y="3609621"/>
            <a:ext cx="409388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18380" y="3714524"/>
            <a:ext cx="285619" cy="47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46743" y="3609621"/>
            <a:ext cx="25705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36892" y="3619157"/>
            <a:ext cx="247537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39338" y="3617778"/>
            <a:ext cx="257057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39008" y="3617778"/>
            <a:ext cx="238016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19636" y="3617778"/>
            <a:ext cx="247537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5355" y="3617778"/>
            <a:ext cx="171371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46942" y="3617778"/>
            <a:ext cx="247537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37090" y="3617778"/>
            <a:ext cx="238015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27239" y="3617778"/>
            <a:ext cx="247536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0694" y="1883989"/>
            <a:ext cx="171371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01322" y="1883989"/>
            <a:ext cx="238016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33752" y="188398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23900" y="188398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75371" y="1883989"/>
            <a:ext cx="238016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65520" y="188398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01652" y="2733129"/>
            <a:ext cx="238016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91801" y="2733129"/>
            <a:ext cx="25705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33752" y="273312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33421" y="273312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75371" y="273312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65520" y="273312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301652" y="3572729"/>
            <a:ext cx="247537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291801" y="3572729"/>
            <a:ext cx="247537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033752" y="3582269"/>
            <a:ext cx="247537" cy="27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023900" y="3572729"/>
            <a:ext cx="257057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794413" y="3582269"/>
            <a:ext cx="171371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765520" y="3572729"/>
            <a:ext cx="247537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441343" y="976214"/>
            <a:ext cx="3086970" cy="583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66247" y="1931161"/>
            <a:ext cx="24753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89024" y="1931161"/>
            <a:ext cx="24753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09322" y="2627340"/>
            <a:ext cx="24753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04396" y="3418887"/>
            <a:ext cx="247537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85157" y="3428423"/>
            <a:ext cx="295140" cy="238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3041" y="3418887"/>
            <a:ext cx="238016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13190" y="3418887"/>
            <a:ext cx="247537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44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4545" y="805768"/>
            <a:ext cx="2475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52661" y="796239"/>
            <a:ext cx="247537" cy="28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61256" y="796239"/>
            <a:ext cx="266579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2413" y="2301959"/>
            <a:ext cx="247537" cy="26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42214" y="2397258"/>
            <a:ext cx="276099" cy="4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61057" y="2292429"/>
            <a:ext cx="247537" cy="285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60727" y="2292429"/>
            <a:ext cx="257057" cy="276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48264" y="3926701"/>
            <a:ext cx="247537" cy="28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38545" y="4031682"/>
            <a:ext cx="276099" cy="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66909" y="3926701"/>
            <a:ext cx="238016" cy="276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47669" y="3936245"/>
            <a:ext cx="295140" cy="2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76033" y="3926701"/>
            <a:ext cx="247537" cy="28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75702" y="3926701"/>
            <a:ext cx="247537" cy="28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15579" y="2658441"/>
            <a:ext cx="5017604" cy="160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1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44132" y="1903248"/>
            <a:ext cx="247537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71900" y="1912791"/>
            <a:ext cx="238016" cy="27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70909" y="1912791"/>
            <a:ext cx="247537" cy="27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79438" y="1903248"/>
            <a:ext cx="247537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2760" y="2580754"/>
            <a:ext cx="418909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90942" y="2580754"/>
            <a:ext cx="418909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70909" y="2590296"/>
            <a:ext cx="238015" cy="27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08000" y="2580754"/>
            <a:ext cx="409388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44198" y="3258259"/>
            <a:ext cx="247537" cy="27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81355" y="3258259"/>
            <a:ext cx="418909" cy="27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70909" y="3258259"/>
            <a:ext cx="247537" cy="27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79438" y="3258259"/>
            <a:ext cx="247537" cy="27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44198" y="3926222"/>
            <a:ext cx="247537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862380" y="3926222"/>
            <a:ext cx="247537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061322" y="3926222"/>
            <a:ext cx="247537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879438" y="3926222"/>
            <a:ext cx="247537" cy="28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31900" y="2599890"/>
            <a:ext cx="247537" cy="27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12859" y="3382382"/>
            <a:ext cx="257057" cy="27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31900" y="4164875"/>
            <a:ext cx="247537" cy="27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24826" y="2690961"/>
            <a:ext cx="257057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28628" y="2690961"/>
            <a:ext cx="257057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65785" y="2690961"/>
            <a:ext cx="418910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86347" y="3366992"/>
            <a:ext cx="247537" cy="27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06380" y="5023743"/>
            <a:ext cx="409388" cy="295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91008" y="5033264"/>
            <a:ext cx="418909" cy="28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75173" y="5109436"/>
            <a:ext cx="351923" cy="209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5768" y="1748852"/>
            <a:ext cx="161851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29223" y="1739325"/>
            <a:ext cx="257057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90413" y="1739325"/>
            <a:ext cx="247537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1950" y="1739325"/>
            <a:ext cx="247536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3504" y="3292131"/>
            <a:ext cx="295140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15041" y="3292131"/>
            <a:ext cx="295140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66512" y="3387395"/>
            <a:ext cx="276098" cy="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8462" y="3387395"/>
            <a:ext cx="285619" cy="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79834" y="2551291"/>
            <a:ext cx="380826" cy="35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70115" y="3981987"/>
            <a:ext cx="371305" cy="362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5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92000" y="1730179"/>
            <a:ext cx="380826" cy="352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76099" y="3159678"/>
            <a:ext cx="371306" cy="352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05057" y="4694007"/>
            <a:ext cx="380826" cy="362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95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25157" y="3369964"/>
            <a:ext cx="8635239" cy="533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39340" y="4752340"/>
            <a:ext cx="8976360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