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89779" y="3834579"/>
            <a:ext cx="5294729" cy="6161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25265" y="2293620"/>
            <a:ext cx="4008120" cy="1135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8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39603" y="4544942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63107" y="4544942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29487" y="4544942"/>
            <a:ext cx="380826" cy="257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90082" y="4544942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13586" y="4544942"/>
            <a:ext cx="238015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79966" y="4544942"/>
            <a:ext cx="390347" cy="257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1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10776" y="1778116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43801" y="1787649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00132" y="1778116"/>
            <a:ext cx="39034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90280" y="1778116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56132" y="1778116"/>
            <a:ext cx="38082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65322" y="1787649"/>
            <a:ext cx="161852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10776" y="2493060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34280" y="2493060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66776" y="2493060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890280" y="2493060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13256" y="2493060"/>
            <a:ext cx="23801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336760" y="2493060"/>
            <a:ext cx="23801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453652" y="3198472"/>
            <a:ext cx="38082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434280" y="3198472"/>
            <a:ext cx="25705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966776" y="3198472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890280" y="3198472"/>
            <a:ext cx="24753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413256" y="3208004"/>
            <a:ext cx="23801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336760" y="3198472"/>
            <a:ext cx="24753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966776" y="1019906"/>
            <a:ext cx="2262824" cy="472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6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57388" y="2741131"/>
            <a:ext cx="361785" cy="24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89289" y="2741131"/>
            <a:ext cx="380826" cy="24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53322" y="3313149"/>
            <a:ext cx="218975" cy="2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75702" y="3303615"/>
            <a:ext cx="228495" cy="247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1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77884" y="1919944"/>
            <a:ext cx="971107" cy="923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86611" y="2015177"/>
            <a:ext cx="1780363" cy="714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41884" y="1862803"/>
            <a:ext cx="1132958" cy="1028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48198" y="4072224"/>
            <a:ext cx="238016" cy="25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00396" y="4081748"/>
            <a:ext cx="276099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00198" y="4072224"/>
            <a:ext cx="238016" cy="26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57057" y="4072224"/>
            <a:ext cx="380826" cy="26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