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  <a:srgbClr val="D9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4274" y="3907009"/>
            <a:ext cx="4430102" cy="6408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25265" y="2293620"/>
            <a:ext cx="4008120" cy="1135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89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13917" y="2872001"/>
            <a:ext cx="390347" cy="333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04396" y="3652815"/>
            <a:ext cx="409388" cy="32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56727" y="4271754"/>
            <a:ext cx="561719" cy="59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47206" y="5052568"/>
            <a:ext cx="618842" cy="78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4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1154" y="891414"/>
            <a:ext cx="4086366" cy="942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7947074" y="1243765"/>
            <a:ext cx="761652" cy="352351"/>
          </a:xfrm>
          <a:prstGeom prst="rect">
            <a:avLst/>
          </a:prstGeom>
          <a:solidFill>
            <a:srgbClr val="E5F6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1057" y="2196065"/>
            <a:ext cx="399867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37685" y="2196065"/>
            <a:ext cx="238016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00793" y="2834106"/>
            <a:ext cx="228495" cy="25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94347" y="2834106"/>
            <a:ext cx="238016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3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947735" y="2952584"/>
            <a:ext cx="228495" cy="24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99603" y="2952584"/>
            <a:ext cx="218975" cy="24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22909" y="2952584"/>
            <a:ext cx="228495" cy="24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74776" y="2952584"/>
            <a:ext cx="218975" cy="24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1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110578" y="4490763"/>
            <a:ext cx="247537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14380" y="4490763"/>
            <a:ext cx="238016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60991" y="4490763"/>
            <a:ext cx="390347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