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98667" y="3861972"/>
            <a:ext cx="4861316" cy="6446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25265" y="2293620"/>
            <a:ext cx="4008120" cy="1135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89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68033" y="2762542"/>
            <a:ext cx="238016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10049" y="2762542"/>
            <a:ext cx="238016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1586" y="2772087"/>
            <a:ext cx="228496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17917" y="2762542"/>
            <a:ext cx="247537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68033" y="3382940"/>
            <a:ext cx="238016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19570" y="3392485"/>
            <a:ext cx="228495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61586" y="3382940"/>
            <a:ext cx="238016" cy="26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17917" y="3392485"/>
            <a:ext cx="238016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48925" y="4012883"/>
            <a:ext cx="238016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10049" y="4012883"/>
            <a:ext cx="238016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261586" y="4012883"/>
            <a:ext cx="247537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175239" y="4012883"/>
            <a:ext cx="238016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9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57454" y="1959691"/>
            <a:ext cx="238016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00132" y="1969227"/>
            <a:ext cx="285619" cy="228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90413" y="1959691"/>
            <a:ext cx="257057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23438" y="1969227"/>
            <a:ext cx="238016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65983" y="1959691"/>
            <a:ext cx="247537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08661" y="1969227"/>
            <a:ext cx="285619" cy="228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08462" y="1959691"/>
            <a:ext cx="238016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41487" y="1969227"/>
            <a:ext cx="228495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47933" y="2751186"/>
            <a:ext cx="238016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09652" y="2846547"/>
            <a:ext cx="266578" cy="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499933" y="2751186"/>
            <a:ext cx="238016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23438" y="2751186"/>
            <a:ext cx="257058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365983" y="2751186"/>
            <a:ext cx="228496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918181" y="2846547"/>
            <a:ext cx="266579" cy="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508462" y="2751186"/>
            <a:ext cx="247537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441487" y="2751186"/>
            <a:ext cx="238015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2348925" y="5535723"/>
            <a:ext cx="238016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2910644" y="5631084"/>
            <a:ext cx="266578" cy="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3491404" y="5535723"/>
            <a:ext cx="247537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4424429" y="5535723"/>
            <a:ext cx="257057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8185090" y="5535723"/>
            <a:ext cx="238016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8737289" y="5545259"/>
            <a:ext cx="276099" cy="219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9327570" y="5535723"/>
            <a:ext cx="238016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10260595" y="5535723"/>
            <a:ext cx="238015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4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53190" y="977742"/>
            <a:ext cx="238016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42611" y="977742"/>
            <a:ext cx="238016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24231" y="1626871"/>
            <a:ext cx="228495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30148" y="2237816"/>
            <a:ext cx="238016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29752" y="2944221"/>
            <a:ext cx="238016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72429" y="3049227"/>
            <a:ext cx="276099" cy="3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72231" y="2944221"/>
            <a:ext cx="228495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414909" y="2953767"/>
            <a:ext cx="276099" cy="22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05190" y="2953767"/>
            <a:ext cx="238016" cy="257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38214" y="2944221"/>
            <a:ext cx="238016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5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320033" y="3789759"/>
            <a:ext cx="238016" cy="26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62578" y="3789759"/>
            <a:ext cx="238016" cy="26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86082" y="3789759"/>
            <a:ext cx="238016" cy="26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85289" y="3789759"/>
            <a:ext cx="228495" cy="26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37355" y="3789759"/>
            <a:ext cx="161851" cy="26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41818" y="3789759"/>
            <a:ext cx="257057" cy="266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