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07434" y="3627335"/>
            <a:ext cx="3799332" cy="7218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4360" y="2355850"/>
            <a:ext cx="5745480" cy="107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4"/>
          <a:stretch/>
        </p:blipFill>
        <p:spPr>
          <a:xfrm>
            <a:off x="540000" y="720000"/>
            <a:ext cx="11520000" cy="3303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30148" y="3549694"/>
            <a:ext cx="780694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10380" y="3549694"/>
            <a:ext cx="780694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00132" y="3549694"/>
            <a:ext cx="771173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70842" y="3549694"/>
            <a:ext cx="790214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60595" y="3549694"/>
            <a:ext cx="780694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1"/>
          <a:stretch/>
        </p:blipFill>
        <p:spPr>
          <a:xfrm>
            <a:off x="552192" y="1378368"/>
            <a:ext cx="11520000" cy="3778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664456" y="4067430"/>
            <a:ext cx="380826" cy="247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60654" y="4639571"/>
            <a:ext cx="371305" cy="247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77778" y="4639571"/>
            <a:ext cx="371305" cy="247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46"/>
          <a:stretch/>
        </p:blipFill>
        <p:spPr>
          <a:xfrm>
            <a:off x="552192" y="633984"/>
            <a:ext cx="11520000" cy="650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6" y="1353984"/>
            <a:ext cx="11520000" cy="2833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047348" y="3166766"/>
            <a:ext cx="238016" cy="267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90026" y="3176307"/>
            <a:ext cx="285619" cy="219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89828" y="3166766"/>
            <a:ext cx="238015" cy="267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56208" y="3166766"/>
            <a:ext cx="399867" cy="267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49"/>
          <a:stretch/>
        </p:blipFill>
        <p:spPr>
          <a:xfrm>
            <a:off x="525696" y="746418"/>
            <a:ext cx="11520000" cy="607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78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1720561" y="4048940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272760" y="4058478"/>
            <a:ext cx="276099" cy="219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863041" y="4048940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729421" y="4048940"/>
            <a:ext cx="399867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099735" y="4048940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642413" y="4058478"/>
            <a:ext cx="276099" cy="219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232694" y="4048940"/>
            <a:ext cx="238016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108595" y="4048940"/>
            <a:ext cx="390347" cy="257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775702" y="4745251"/>
            <a:ext cx="380826" cy="257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441487" y="4735713"/>
            <a:ext cx="399867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2023-07-08T00:08:20Z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