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25265" y="2293620"/>
            <a:ext cx="4008120" cy="1135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25265" y="3759200"/>
            <a:ext cx="435864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99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25289" y="4438335"/>
            <a:ext cx="238016" cy="266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29157" y="4438335"/>
            <a:ext cx="409388" cy="266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47206" y="4438335"/>
            <a:ext cx="399867" cy="266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70115" y="4438335"/>
            <a:ext cx="390347" cy="266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85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00859" y="1767627"/>
            <a:ext cx="161851" cy="25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38148" y="1767627"/>
            <a:ext cx="161851" cy="25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20495" y="2415252"/>
            <a:ext cx="380826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39140" y="2415252"/>
            <a:ext cx="418909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51603" y="3072400"/>
            <a:ext cx="409388" cy="25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993685" y="3720025"/>
            <a:ext cx="390346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281289" y="4386697"/>
            <a:ext cx="399867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927371" y="4386697"/>
            <a:ext cx="390347" cy="25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21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833157" y="1827025"/>
            <a:ext cx="390347" cy="26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81024" y="2485515"/>
            <a:ext cx="418909" cy="26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99140" y="2485515"/>
            <a:ext cx="238015" cy="26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72495" y="3144004"/>
            <a:ext cx="257057" cy="25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28297" y="3792950"/>
            <a:ext cx="4246213" cy="276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76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108925" y="2676547"/>
            <a:ext cx="1304330" cy="3340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2023-07-08T00:25:31Z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