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62326" y="3789191"/>
            <a:ext cx="3489548" cy="6287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4360" y="2355850"/>
            <a:ext cx="57454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89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68231" y="3045709"/>
            <a:ext cx="390347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15504" y="3045709"/>
            <a:ext cx="361785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47933" y="3036177"/>
            <a:ext cx="399867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57123" y="3045709"/>
            <a:ext cx="399867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46677" y="3045709"/>
            <a:ext cx="390347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46347" y="3045709"/>
            <a:ext cx="399867" cy="266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244528" y="4036995"/>
            <a:ext cx="409388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67768" y="4027463"/>
            <a:ext cx="399867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05190" y="4036995"/>
            <a:ext cx="418909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747471" y="4036995"/>
            <a:ext cx="361785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784892" y="4027463"/>
            <a:ext cx="399867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517652" y="4036995"/>
            <a:ext cx="409388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091867" y="4666080"/>
            <a:ext cx="399867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871570" y="4666080"/>
            <a:ext cx="399867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660793" y="4675612"/>
            <a:ext cx="361785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85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48859" y="1072686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81884" y="1072686"/>
            <a:ext cx="228495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61983" y="1072686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95008" y="1072686"/>
            <a:ext cx="228495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65586" y="1072686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98611" y="1072686"/>
            <a:ext cx="257057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39338" y="1892443"/>
            <a:ext cx="238016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481884" y="1892443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61983" y="1892443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95008" y="1892443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65586" y="1892443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508132" y="1892443"/>
            <a:ext cx="22849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548859" y="2712200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481884" y="2712200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061983" y="2712200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985487" y="2712200"/>
            <a:ext cx="238015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565586" y="2721732"/>
            <a:ext cx="238016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0508132" y="2712200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2006181" y="4561420"/>
            <a:ext cx="390347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643074" y="4561420"/>
            <a:ext cx="390347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641752" y="4561420"/>
            <a:ext cx="390347" cy="27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2006181" y="5390710"/>
            <a:ext cx="390347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5643074" y="5381178"/>
            <a:ext cx="390347" cy="27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641752" y="5390730"/>
            <a:ext cx="390347" cy="276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6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023239" y="2796075"/>
            <a:ext cx="228495" cy="25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75438" y="2796075"/>
            <a:ext cx="276098" cy="228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65719" y="2786552"/>
            <a:ext cx="238016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32099" y="2786552"/>
            <a:ext cx="39986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23239" y="4272184"/>
            <a:ext cx="247537" cy="25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75438" y="4281707"/>
            <a:ext cx="276098" cy="21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65719" y="4272184"/>
            <a:ext cx="238016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32099" y="4272184"/>
            <a:ext cx="39986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"/>
          <a:stretch/>
        </p:blipFill>
        <p:spPr>
          <a:xfrm>
            <a:off x="540000" y="720001"/>
            <a:ext cx="11520000" cy="1825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8165" y="2048310"/>
            <a:ext cx="238016" cy="26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01190" y="2048310"/>
            <a:ext cx="257057" cy="26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43074" y="2048310"/>
            <a:ext cx="238016" cy="26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76099" y="2057866"/>
            <a:ext cx="238016" cy="258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37090" y="2048310"/>
            <a:ext cx="238015" cy="26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70115" y="2048310"/>
            <a:ext cx="238016" cy="26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