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2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33742" y="3681120"/>
            <a:ext cx="3622903" cy="6066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4360" y="2355850"/>
            <a:ext cx="5745480" cy="107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9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529487" y="3576997"/>
            <a:ext cx="399867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86082" y="3576997"/>
            <a:ext cx="390347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33157" y="3576997"/>
            <a:ext cx="399867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89752" y="3576997"/>
            <a:ext cx="399867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36826" y="3576997"/>
            <a:ext cx="390347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29487" y="4348387"/>
            <a:ext cx="390347" cy="2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186082" y="4348387"/>
            <a:ext cx="399867" cy="2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33157" y="4348387"/>
            <a:ext cx="409389" cy="2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89752" y="4348387"/>
            <a:ext cx="390347" cy="2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136826" y="4348387"/>
            <a:ext cx="352264" cy="2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22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43074" y="2095558"/>
            <a:ext cx="390347" cy="26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70446" y="2095558"/>
            <a:ext cx="399867" cy="26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06181" y="2907520"/>
            <a:ext cx="380826" cy="26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23966" y="2907520"/>
            <a:ext cx="390347" cy="26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79966" y="2907520"/>
            <a:ext cx="380826" cy="26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2015319" y="2095558"/>
            <a:ext cx="390347" cy="26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60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82347" y="5204692"/>
            <a:ext cx="238016" cy="2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34545" y="5204692"/>
            <a:ext cx="285619" cy="228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24826" y="5195171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91206" y="5204692"/>
            <a:ext cx="399867" cy="2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04198" y="5195171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46876" y="5204692"/>
            <a:ext cx="285619" cy="228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46677" y="5195171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13057" y="5195171"/>
            <a:ext cx="409388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56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529157" y="2941932"/>
            <a:ext cx="238016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94942" y="2951468"/>
            <a:ext cx="390347" cy="257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86045" y="3429000"/>
            <a:ext cx="1199515" cy="571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2023-07-08T00:04:58Z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