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03307" y="3845839"/>
            <a:ext cx="4807585" cy="674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4360" y="2355850"/>
            <a:ext cx="57454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77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82676" y="2651760"/>
            <a:ext cx="4704169" cy="1433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91680" y="2651761"/>
            <a:ext cx="4282440" cy="143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48925" y="4524243"/>
            <a:ext cx="247537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81950" y="4524243"/>
            <a:ext cx="228495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57851" y="4524243"/>
            <a:ext cx="342743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13652" y="4524243"/>
            <a:ext cx="238016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56198" y="4524243"/>
            <a:ext cx="238015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22578" y="4524243"/>
            <a:ext cx="342743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48925" y="5315602"/>
            <a:ext cx="228495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281950" y="5315602"/>
            <a:ext cx="247537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157851" y="5315602"/>
            <a:ext cx="342743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213652" y="5315602"/>
            <a:ext cx="238016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156198" y="5315602"/>
            <a:ext cx="238015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22578" y="5315602"/>
            <a:ext cx="342743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14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3305" y="2361014"/>
            <a:ext cx="8816132" cy="75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9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0082" y="4209257"/>
            <a:ext cx="228495" cy="26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72760" y="4218791"/>
            <a:ext cx="276099" cy="228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63041" y="4218791"/>
            <a:ext cx="238016" cy="257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29421" y="4218791"/>
            <a:ext cx="342743" cy="257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61388" y="4209257"/>
            <a:ext cx="257058" cy="26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13586" y="4218791"/>
            <a:ext cx="285619" cy="228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03867" y="4218791"/>
            <a:ext cx="238015" cy="257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79768" y="4218791"/>
            <a:ext cx="342743" cy="257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0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882082" y="3160767"/>
            <a:ext cx="342743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80892" y="3160767"/>
            <a:ext cx="399867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98743" y="3160767"/>
            <a:ext cx="399867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