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20587" y="3633414"/>
            <a:ext cx="4033439" cy="6562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39272" y="2981505"/>
            <a:ext cx="390347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71702" y="2981505"/>
            <a:ext cx="399867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94611" y="2981505"/>
            <a:ext cx="39986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27041" y="2981505"/>
            <a:ext cx="409388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96595" y="3697172"/>
            <a:ext cx="39034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19504" y="3697172"/>
            <a:ext cx="409388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51933" y="3706714"/>
            <a:ext cx="399867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84363" y="3697172"/>
            <a:ext cx="39986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6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6181" y="2130371"/>
            <a:ext cx="39034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3074" y="2130371"/>
            <a:ext cx="39034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3074" y="3016618"/>
            <a:ext cx="39034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60859" y="3016618"/>
            <a:ext cx="38082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279719" y="2130371"/>
            <a:ext cx="39034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2005794" y="3016831"/>
            <a:ext cx="39034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91140" y="4343901"/>
            <a:ext cx="371305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9322" y="4343901"/>
            <a:ext cx="371305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37024" y="4343901"/>
            <a:ext cx="371305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15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47585" y="4721225"/>
            <a:ext cx="66675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18181" y="4721378"/>
            <a:ext cx="714049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17652" y="4702323"/>
            <a:ext cx="723570" cy="323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2023-07-08T00:12:03Z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