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51184" y="3820064"/>
            <a:ext cx="4311831" cy="697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4360" y="2355850"/>
            <a:ext cx="57454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27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58710" y="2731080"/>
            <a:ext cx="3789223" cy="1067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90082" y="2731080"/>
            <a:ext cx="3789223" cy="1067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48264" y="3989197"/>
            <a:ext cx="361785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84429" y="3951073"/>
            <a:ext cx="399867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77223" y="4694505"/>
            <a:ext cx="238016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24628" y="4694505"/>
            <a:ext cx="171371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22909" y="4675443"/>
            <a:ext cx="238016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51272" y="4675443"/>
            <a:ext cx="228495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815438" y="5399813"/>
            <a:ext cx="409388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680165" y="5380751"/>
            <a:ext cx="399867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4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96595" y="1883910"/>
            <a:ext cx="390347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19504" y="1883910"/>
            <a:ext cx="399867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51933" y="1893450"/>
            <a:ext cx="390347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84363" y="1893450"/>
            <a:ext cx="342743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96595" y="2494486"/>
            <a:ext cx="390347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19504" y="2504026"/>
            <a:ext cx="342743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51933" y="2494486"/>
            <a:ext cx="409388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84363" y="2504026"/>
            <a:ext cx="390347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96595" y="3105062"/>
            <a:ext cx="390347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19504" y="3105062"/>
            <a:ext cx="399867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51933" y="3105062"/>
            <a:ext cx="390347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84363" y="3105062"/>
            <a:ext cx="399867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9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04595" y="2444153"/>
            <a:ext cx="238015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77619" y="4263564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33157" y="4263564"/>
            <a:ext cx="390347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9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366314" y="3306531"/>
            <a:ext cx="228495" cy="25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18512" y="3316076"/>
            <a:ext cx="276099" cy="21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99272" y="3306531"/>
            <a:ext cx="257057" cy="25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75173" y="3306531"/>
            <a:ext cx="342742" cy="25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