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02100" y="3813468"/>
            <a:ext cx="4091598" cy="6287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4360" y="2355850"/>
            <a:ext cx="5745480" cy="107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55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96595" y="2876566"/>
            <a:ext cx="390347" cy="257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10049" y="2876566"/>
            <a:ext cx="238016" cy="257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32826" y="2876566"/>
            <a:ext cx="399867" cy="257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927041" y="2876566"/>
            <a:ext cx="399867" cy="257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96595" y="3554072"/>
            <a:ext cx="342743" cy="257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38611" y="3544530"/>
            <a:ext cx="399867" cy="267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13719" y="3554072"/>
            <a:ext cx="390347" cy="257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927041" y="3544530"/>
            <a:ext cx="399867" cy="267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196595" y="4222035"/>
            <a:ext cx="390347" cy="257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738611" y="4222035"/>
            <a:ext cx="399867" cy="267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832826" y="4222035"/>
            <a:ext cx="399867" cy="267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927041" y="4222035"/>
            <a:ext cx="399867" cy="267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99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15702" y="2169781"/>
            <a:ext cx="380826" cy="26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43074" y="2169781"/>
            <a:ext cx="380826" cy="26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41752" y="2169781"/>
            <a:ext cx="390347" cy="26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06181" y="3009129"/>
            <a:ext cx="390347" cy="27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43074" y="3018667"/>
            <a:ext cx="390347" cy="26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41752" y="3009129"/>
            <a:ext cx="390347" cy="27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73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241884" y="1902482"/>
            <a:ext cx="238016" cy="267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23438" y="2579549"/>
            <a:ext cx="238016" cy="267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51735" y="3332905"/>
            <a:ext cx="238016" cy="267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03933" y="3351977"/>
            <a:ext cx="276099" cy="219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94214" y="3332905"/>
            <a:ext cx="238016" cy="267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70115" y="3332905"/>
            <a:ext cx="390347" cy="267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880099" y="4153014"/>
            <a:ext cx="238016" cy="257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061652" y="4820544"/>
            <a:ext cx="238016" cy="267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889950" y="5583436"/>
            <a:ext cx="238016" cy="267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442148" y="5592972"/>
            <a:ext cx="276099" cy="219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032429" y="5583436"/>
            <a:ext cx="238016" cy="267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898809" y="5583436"/>
            <a:ext cx="390347" cy="267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51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499933" y="3123415"/>
            <a:ext cx="238016" cy="267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42611" y="3132952"/>
            <a:ext cx="285619" cy="228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61454" y="3123415"/>
            <a:ext cx="161851" cy="267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85090" y="3132952"/>
            <a:ext cx="285619" cy="228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84892" y="3123415"/>
            <a:ext cx="228495" cy="267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651272" y="3123415"/>
            <a:ext cx="390347" cy="267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2023-07-08T00:02:02Z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