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1118" y="6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134360" y="2355850"/>
            <a:ext cx="5745480" cy="1073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400913" y="3768635"/>
            <a:ext cx="3449864" cy="722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11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9965454" y="2825858"/>
            <a:ext cx="418909" cy="257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30280" y="2682926"/>
            <a:ext cx="4522314" cy="1924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708727" y="3530987"/>
            <a:ext cx="171371" cy="266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299008" y="3530987"/>
            <a:ext cx="257058" cy="266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299338" y="4255173"/>
            <a:ext cx="399867" cy="266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608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72958" y="2376626"/>
            <a:ext cx="9244562" cy="942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285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158512" y="3767620"/>
            <a:ext cx="238016" cy="26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701190" y="3777144"/>
            <a:ext cx="285619" cy="228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291471" y="3767620"/>
            <a:ext cx="257057" cy="26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167371" y="3767620"/>
            <a:ext cx="390347" cy="26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061322" y="3767620"/>
            <a:ext cx="238016" cy="26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604000" y="3777144"/>
            <a:ext cx="285619" cy="228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194280" y="3767620"/>
            <a:ext cx="238016" cy="26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070181" y="3767620"/>
            <a:ext cx="390346" cy="26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24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7785223" y="2990816"/>
            <a:ext cx="238016" cy="267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327900" y="3000357"/>
            <a:ext cx="285619" cy="219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927702" y="2990816"/>
            <a:ext cx="228496" cy="257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794082" y="2990816"/>
            <a:ext cx="399867" cy="267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2023-07-08T00:01:19Z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