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33126" y="3813832"/>
            <a:ext cx="6125747" cy="7029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01390" y="2278380"/>
            <a:ext cx="5189220" cy="115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3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014380" y="2767765"/>
            <a:ext cx="39034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23702" y="2777289"/>
            <a:ext cx="285619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3983" y="2777289"/>
            <a:ext cx="23801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89884" y="2777289"/>
            <a:ext cx="39034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80033" y="2777289"/>
            <a:ext cx="23801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41752" y="2777289"/>
            <a:ext cx="276098" cy="228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65388" y="2767765"/>
            <a:ext cx="39034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98413" y="2777289"/>
            <a:ext cx="390347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014380" y="3567822"/>
            <a:ext cx="38082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633223" y="3663067"/>
            <a:ext cx="266578" cy="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147338" y="3558298"/>
            <a:ext cx="39986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147008" y="3567822"/>
            <a:ext cx="23801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22909" y="3567822"/>
            <a:ext cx="38082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41752" y="3663067"/>
            <a:ext cx="266578" cy="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222512" y="3567822"/>
            <a:ext cx="238015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1098413" y="3558298"/>
            <a:ext cx="39986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2377487" y="5101265"/>
            <a:ext cx="39034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100396" y="5101265"/>
            <a:ext cx="39986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832826" y="5101265"/>
            <a:ext cx="409388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0565256" y="5101265"/>
            <a:ext cx="409388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2529818" y="5720357"/>
            <a:ext cx="23801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5100396" y="5710833"/>
            <a:ext cx="399867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7994677" y="5710833"/>
            <a:ext cx="238016" cy="26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10717586" y="5720357"/>
            <a:ext cx="238016" cy="25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53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87074" y="1987268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19504" y="1987268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51933" y="1987268"/>
            <a:ext cx="39034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84363" y="1987268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87074" y="2720949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19504" y="2720949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51933" y="2720949"/>
            <a:ext cx="39034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84363" y="2711421"/>
            <a:ext cx="390347" cy="2763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97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20429" y="4684003"/>
            <a:ext cx="399867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39272" y="4779291"/>
            <a:ext cx="266578" cy="4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29553" y="4684003"/>
            <a:ext cx="238016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95933" y="4684003"/>
            <a:ext cx="399867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70842" y="4684003"/>
            <a:ext cx="390347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680165" y="4693531"/>
            <a:ext cx="285619" cy="228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79966" y="4684003"/>
            <a:ext cx="228495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46347" y="4684003"/>
            <a:ext cx="390347" cy="266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05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280628" y="1882180"/>
            <a:ext cx="399867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03272" y="1882180"/>
            <a:ext cx="247537" cy="257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1520" y="2501375"/>
            <a:ext cx="399867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14049" y="3206304"/>
            <a:ext cx="409388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32892" y="3301564"/>
            <a:ext cx="276099" cy="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23173" y="3206304"/>
            <a:ext cx="247537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99074" y="3206304"/>
            <a:ext cx="390347" cy="26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2023-07-07T23:44:24Z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