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1" r:id="rId5"/>
    <p:sldId id="260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5" d="100"/>
          <a:sy n="55" d="100"/>
        </p:scale>
        <p:origin x="1243" y="7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99149" y="3781865"/>
            <a:ext cx="3793702" cy="6753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501390" y="2278380"/>
            <a:ext cx="5189220" cy="1150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98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139471" y="4993620"/>
            <a:ext cx="390347" cy="257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433619" y="4993620"/>
            <a:ext cx="409388" cy="257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870578" y="4993620"/>
            <a:ext cx="390347" cy="257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481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739272" y="1806863"/>
            <a:ext cx="399867" cy="266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747471" y="1806863"/>
            <a:ext cx="390347" cy="266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365322" y="1816397"/>
            <a:ext cx="228496" cy="257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920165" y="2464702"/>
            <a:ext cx="161851" cy="266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528495" y="2464702"/>
            <a:ext cx="257057" cy="266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365322" y="2464702"/>
            <a:ext cx="238016" cy="266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072495" y="3122540"/>
            <a:ext cx="247537" cy="266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557057" y="3122540"/>
            <a:ext cx="399867" cy="266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565256" y="3122540"/>
            <a:ext cx="390347" cy="266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2187074" y="4886310"/>
            <a:ext cx="390347" cy="266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6185752" y="4886310"/>
            <a:ext cx="390347" cy="266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184429" y="4886310"/>
            <a:ext cx="390346" cy="266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2187074" y="5706225"/>
            <a:ext cx="390347" cy="266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5652657" y="5747790"/>
            <a:ext cx="393768" cy="171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9641752" y="5706225"/>
            <a:ext cx="380826" cy="276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107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7337752" y="3864349"/>
            <a:ext cx="342743" cy="343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880760" y="4636144"/>
            <a:ext cx="399867" cy="266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985487" y="5369826"/>
            <a:ext cx="409388" cy="266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604330" y="5474637"/>
            <a:ext cx="266578" cy="38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194611" y="5369826"/>
            <a:ext cx="247536" cy="266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060991" y="5369826"/>
            <a:ext cx="399867" cy="266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2023-07-07T23:45:28Z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