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66938" y="3737163"/>
            <a:ext cx="3898164" cy="649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01390" y="2278380"/>
            <a:ext cx="5189220" cy="115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70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162912" y="2929255"/>
            <a:ext cx="889544" cy="87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46747" y="2929255"/>
            <a:ext cx="852624" cy="87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91867" y="4195312"/>
            <a:ext cx="161851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53057" y="4195312"/>
            <a:ext cx="228495" cy="26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89884" y="4195312"/>
            <a:ext cx="161851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41553" y="4195312"/>
            <a:ext cx="257057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4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14710" y="1843514"/>
            <a:ext cx="342743" cy="1028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10909" y="2291016"/>
            <a:ext cx="342743" cy="580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25421" y="2728996"/>
            <a:ext cx="342743" cy="142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29223" y="2728996"/>
            <a:ext cx="342743" cy="142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33024" y="2624262"/>
            <a:ext cx="352263" cy="247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46347" y="2728996"/>
            <a:ext cx="342743" cy="142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31834" y="2728996"/>
            <a:ext cx="352264" cy="142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92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38942" y="1796962"/>
            <a:ext cx="161851" cy="25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61917" y="1787431"/>
            <a:ext cx="238016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14380" y="2406923"/>
            <a:ext cx="390347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94347" y="2406923"/>
            <a:ext cx="418909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70710" y="3026414"/>
            <a:ext cx="399867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8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739272" y="4544170"/>
            <a:ext cx="342743" cy="247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19239" y="4649072"/>
            <a:ext cx="333223" cy="143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04727" y="4649072"/>
            <a:ext cx="342743" cy="143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84694" y="4544170"/>
            <a:ext cx="342742" cy="247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49190" y="5440609"/>
            <a:ext cx="228495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62380" y="5450145"/>
            <a:ext cx="161851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42611" y="5450145"/>
            <a:ext cx="161852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861057" y="5440609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272760" y="6060487"/>
            <a:ext cx="228495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956925" y="6070023"/>
            <a:ext cx="342743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498942" y="6060487"/>
            <a:ext cx="418909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