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01390" y="2278380"/>
            <a:ext cx="5189220" cy="1150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55720" y="3707130"/>
            <a:ext cx="4480560" cy="51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55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91735" y="3765117"/>
            <a:ext cx="399867" cy="26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33553" y="3765117"/>
            <a:ext cx="390347" cy="26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47074" y="3765117"/>
            <a:ext cx="390347" cy="26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27305" y="3765117"/>
            <a:ext cx="418909" cy="26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2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01057" y="2054847"/>
            <a:ext cx="399867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57917" y="2054847"/>
            <a:ext cx="399867" cy="27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71636" y="2064382"/>
            <a:ext cx="399867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18975" y="2054847"/>
            <a:ext cx="409388" cy="27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51735" y="2054847"/>
            <a:ext cx="409388" cy="27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08595" y="2054847"/>
            <a:ext cx="399867" cy="27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27371" y="2054847"/>
            <a:ext cx="428429" cy="27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643404" y="2741340"/>
            <a:ext cx="399867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270776" y="2741340"/>
            <a:ext cx="409388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928694" y="3342021"/>
            <a:ext cx="390347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56727" y="3351556"/>
            <a:ext cx="390347" cy="257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138809" y="3952237"/>
            <a:ext cx="1837487" cy="314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498942" y="3952237"/>
            <a:ext cx="238016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955603" y="3952237"/>
            <a:ext cx="333223" cy="257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14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966115" y="2129781"/>
            <a:ext cx="418910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55801" y="2129781"/>
            <a:ext cx="380827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13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625024" y="5347932"/>
            <a:ext cx="333223" cy="27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37090" y="5290797"/>
            <a:ext cx="352264" cy="333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2023-07-07T23:41:48Z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