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1" r:id="rId5"/>
    <p:sldId id="260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1118" y="6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045564" y="3593828"/>
            <a:ext cx="2374140" cy="6144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002280" y="2209165"/>
            <a:ext cx="6187440" cy="1097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18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329884" y="4237342"/>
            <a:ext cx="257057" cy="257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498611" y="4237342"/>
            <a:ext cx="238016" cy="266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805586" y="4847396"/>
            <a:ext cx="238016" cy="266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737289" y="4847396"/>
            <a:ext cx="161852" cy="257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675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976628" y="5224266"/>
            <a:ext cx="238016" cy="257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470049" y="5224266"/>
            <a:ext cx="247537" cy="257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804925" y="5900383"/>
            <a:ext cx="238016" cy="266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822975" y="5909905"/>
            <a:ext cx="238015" cy="257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365652" y="5909905"/>
            <a:ext cx="285619" cy="228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955933" y="5900383"/>
            <a:ext cx="247537" cy="266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898479" y="5900383"/>
            <a:ext cx="238016" cy="266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296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757652" y="920053"/>
            <a:ext cx="161851" cy="266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642082" y="920053"/>
            <a:ext cx="238016" cy="266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348264" y="1605949"/>
            <a:ext cx="238016" cy="266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299338" y="1615476"/>
            <a:ext cx="161852" cy="257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822975" y="1615476"/>
            <a:ext cx="276098" cy="228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413256" y="1615476"/>
            <a:ext cx="238015" cy="257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346280" y="1605949"/>
            <a:ext cx="238016" cy="266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185090" y="2291846"/>
            <a:ext cx="238016" cy="266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434942" y="2901532"/>
            <a:ext cx="257057" cy="266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080694" y="2901532"/>
            <a:ext cx="238016" cy="266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462512" y="3587429"/>
            <a:ext cx="238016" cy="266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005190" y="3596955"/>
            <a:ext cx="285619" cy="228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5604991" y="3587429"/>
            <a:ext cx="238016" cy="266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6147669" y="3596955"/>
            <a:ext cx="285619" cy="228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6737950" y="3587429"/>
            <a:ext cx="257057" cy="266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7680495" y="3587429"/>
            <a:ext cx="238015" cy="266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7318710" y="4282852"/>
            <a:ext cx="161851" cy="257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10346280" y="4273325"/>
            <a:ext cx="238016" cy="266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5624033" y="4883011"/>
            <a:ext cx="228495" cy="266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4452991" y="5568908"/>
            <a:ext cx="247537" cy="266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5005190" y="5673698"/>
            <a:ext cx="276099" cy="38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5624033" y="5568908"/>
            <a:ext cx="161851" cy="266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6147669" y="5578434"/>
            <a:ext cx="276099" cy="228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6737950" y="5568908"/>
            <a:ext cx="238016" cy="266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/>
        </p:nvSpPr>
        <p:spPr bwMode="white">
          <a:xfrm>
            <a:off x="7680495" y="5568908"/>
            <a:ext cx="228495" cy="266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8</cp:revision>
  <dcterms:created xsi:type="dcterms:W3CDTF">2023-07-03T01:47:00Z</dcterms:created>
  <dcterms:modified xsi:type="dcterms:W3CDTF">2023-07-07T23:14:50Z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