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12334" y="3621258"/>
            <a:ext cx="3567332" cy="6072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02280" y="2209165"/>
            <a:ext cx="618744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92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100066" y="2501954"/>
            <a:ext cx="95206" cy="581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10578" y="3473930"/>
            <a:ext cx="257057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62776" y="3483459"/>
            <a:ext cx="276099" cy="22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62578" y="3483459"/>
            <a:ext cx="228495" cy="257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86082" y="3473930"/>
            <a:ext cx="238016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85289" y="3483459"/>
            <a:ext cx="228495" cy="257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127966" y="3483459"/>
            <a:ext cx="285619" cy="22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718247" y="3473930"/>
            <a:ext cx="247537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651272" y="3473930"/>
            <a:ext cx="238016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110578" y="4283909"/>
            <a:ext cx="238016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662776" y="4379201"/>
            <a:ext cx="276099" cy="47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253057" y="4283909"/>
            <a:ext cx="247537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195603" y="4283909"/>
            <a:ext cx="228495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575768" y="4283909"/>
            <a:ext cx="238016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137487" y="4379201"/>
            <a:ext cx="266578" cy="47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727768" y="4283909"/>
            <a:ext cx="228495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651272" y="4283909"/>
            <a:ext cx="247537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7339254" y="1653482"/>
            <a:ext cx="2672253" cy="581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9"/>
          <a:stretch/>
        </p:blipFill>
        <p:spPr>
          <a:xfrm>
            <a:off x="540000" y="720001"/>
            <a:ext cx="11520000" cy="3324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643074" y="2674028"/>
            <a:ext cx="390347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41752" y="2674028"/>
            <a:ext cx="380826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06181" y="3474703"/>
            <a:ext cx="390347" cy="276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85752" y="3484235"/>
            <a:ext cx="399867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73995" y="3550920"/>
            <a:ext cx="362585" cy="200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2005794" y="2674028"/>
            <a:ext cx="390347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3"/>
          <a:stretch/>
        </p:blipFill>
        <p:spPr>
          <a:xfrm>
            <a:off x="469662" y="1235816"/>
            <a:ext cx="11520000" cy="3512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12273" y="4239524"/>
            <a:ext cx="228495" cy="25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54951" y="4249059"/>
            <a:ext cx="276099" cy="219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45232" y="4239524"/>
            <a:ext cx="247537" cy="25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97430" y="4249059"/>
            <a:ext cx="285619" cy="219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87711" y="4239524"/>
            <a:ext cx="238016" cy="266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420736" y="4239524"/>
            <a:ext cx="238016" cy="266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67480" y="4239524"/>
            <a:ext cx="257057" cy="25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19678" y="4249059"/>
            <a:ext cx="276099" cy="219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219480" y="4239524"/>
            <a:ext cx="228495" cy="266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762157" y="4334879"/>
            <a:ext cx="276099" cy="3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352438" y="4239524"/>
            <a:ext cx="238016" cy="266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294984" y="4239524"/>
            <a:ext cx="238016" cy="266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58"/>
          <a:stretch/>
        </p:blipFill>
        <p:spPr>
          <a:xfrm>
            <a:off x="469662" y="609601"/>
            <a:ext cx="11520000" cy="626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77" y="1200646"/>
            <a:ext cx="11520000" cy="3010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136277" y="1762783"/>
            <a:ext cx="228495" cy="257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26"/>
          <a:stretch/>
        </p:blipFill>
        <p:spPr>
          <a:xfrm>
            <a:off x="528277" y="600235"/>
            <a:ext cx="11520000" cy="587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2023-07-03T01:47:00Z</dcterms:created>
  <dcterms:modified xsi:type="dcterms:W3CDTF">2023-07-07T23:13:59Z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