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214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036248" y="3613132"/>
            <a:ext cx="4119503" cy="7405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02280" y="2209165"/>
            <a:ext cx="6187440" cy="1097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04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110578" y="3980474"/>
            <a:ext cx="257057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62776" y="3990007"/>
            <a:ext cx="276099" cy="21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62578" y="3980474"/>
            <a:ext cx="238016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28958" y="3980474"/>
            <a:ext cx="390347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585289" y="3980474"/>
            <a:ext cx="238016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127966" y="3990007"/>
            <a:ext cx="285619" cy="219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18247" y="3980474"/>
            <a:ext cx="247537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594148" y="3980474"/>
            <a:ext cx="390346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053454" y="4781292"/>
            <a:ext cx="390347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662776" y="4876628"/>
            <a:ext cx="276099" cy="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253057" y="4781292"/>
            <a:ext cx="247537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195603" y="4781292"/>
            <a:ext cx="238016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518644" y="4781292"/>
            <a:ext cx="390347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137487" y="4876628"/>
            <a:ext cx="266578" cy="476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8727768" y="4781292"/>
            <a:ext cx="228495" cy="266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9651272" y="4781292"/>
            <a:ext cx="247537" cy="257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16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68033" y="1836620"/>
            <a:ext cx="238016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38611" y="1836620"/>
            <a:ext cx="399867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13785" y="1836620"/>
            <a:ext cx="238016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898479" y="1836620"/>
            <a:ext cx="238016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377487" y="2476053"/>
            <a:ext cx="161851" cy="25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10049" y="2476053"/>
            <a:ext cx="247537" cy="25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04264" y="2476053"/>
            <a:ext cx="238016" cy="257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898479" y="2476053"/>
            <a:ext cx="238016" cy="267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9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956264" y="3465308"/>
            <a:ext cx="247537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977619" y="4103974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05190" y="4103974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7685" y="4103974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93950" y="4103974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177223" y="4828431"/>
            <a:ext cx="228495" cy="25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29421" y="4923754"/>
            <a:ext cx="276099" cy="381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319702" y="4818898"/>
            <a:ext cx="228495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252727" y="4828431"/>
            <a:ext cx="238016" cy="25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75504" y="4818898"/>
            <a:ext cx="247537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27702" y="4828431"/>
            <a:ext cx="276099" cy="2287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17983" y="4828431"/>
            <a:ext cx="238016" cy="2573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451008" y="4818898"/>
            <a:ext cx="238016" cy="266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99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3681818" y="4233632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34016" y="4243154"/>
            <a:ext cx="285619" cy="21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824297" y="4233632"/>
            <a:ext cx="238016" cy="2666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376495" y="4243154"/>
            <a:ext cx="276099" cy="21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957256" y="4233632"/>
            <a:ext cx="257057" cy="25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833157" y="4233632"/>
            <a:ext cx="372861" cy="3142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315199" y="4195544"/>
            <a:ext cx="2197391" cy="3523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8</cp:revision>
  <dcterms:created xsi:type="dcterms:W3CDTF">2023-07-03T01:47:00Z</dcterms:created>
  <dcterms:modified xsi:type="dcterms:W3CDTF">2023-07-07T23:11:04Z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