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71425" y="3741228"/>
            <a:ext cx="3849150" cy="654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090" y="4126014"/>
            <a:ext cx="238016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25289" y="4135555"/>
            <a:ext cx="276099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15570" y="4126014"/>
            <a:ext cx="238016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67768" y="4135555"/>
            <a:ext cx="285619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58049" y="4126014"/>
            <a:ext cx="238016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91074" y="4126014"/>
            <a:ext cx="238016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18512" y="4126014"/>
            <a:ext cx="238016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61190" y="4135555"/>
            <a:ext cx="285619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51471" y="4126014"/>
            <a:ext cx="257057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27371" y="4126014"/>
            <a:ext cx="390347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6661" y="2481356"/>
            <a:ext cx="8530512" cy="84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6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29421" y="2245166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3752" y="2254698"/>
            <a:ext cx="171371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00000" y="2245166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85289" y="2245166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70578" y="2245166"/>
            <a:ext cx="238016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55867" y="2245166"/>
            <a:ext cx="247537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5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339074" y="4111644"/>
            <a:ext cx="238016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85685" y="4111644"/>
            <a:ext cx="238016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51338" y="4111644"/>
            <a:ext cx="171371" cy="247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67834" y="4683269"/>
            <a:ext cx="257057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67636" y="4683269"/>
            <a:ext cx="171371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10314" y="4673742"/>
            <a:ext cx="238016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814446" y="4683269"/>
            <a:ext cx="247537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376165" y="4673742"/>
            <a:ext cx="238016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56925" y="4673742"/>
            <a:ext cx="228495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70578" y="4673742"/>
            <a:ext cx="228495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432297" y="4683269"/>
            <a:ext cx="238016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994016" y="4673742"/>
            <a:ext cx="238016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339074" y="5245368"/>
            <a:ext cx="228495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404727" y="5245368"/>
            <a:ext cx="171371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422776" y="5245368"/>
            <a:ext cx="257057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148330" y="3106535"/>
            <a:ext cx="2427768" cy="551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