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02710" y="3937000"/>
            <a:ext cx="4396105" cy="635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21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748793" y="4759959"/>
            <a:ext cx="161851" cy="257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62776" y="4759959"/>
            <a:ext cx="247537" cy="257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05322" y="4759959"/>
            <a:ext cx="228495" cy="266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70710" y="4759959"/>
            <a:ext cx="228495" cy="257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03735" y="4759959"/>
            <a:ext cx="238016" cy="266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36760" y="4759959"/>
            <a:ext cx="228495" cy="257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80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10644" y="1969094"/>
            <a:ext cx="228495" cy="257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47471" y="1969094"/>
            <a:ext cx="238016" cy="257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31900" y="1969094"/>
            <a:ext cx="161851" cy="257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44000" y="2808180"/>
            <a:ext cx="390347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90347" y="2808180"/>
            <a:ext cx="390346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36694" y="2808180"/>
            <a:ext cx="390347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901123" y="3647266"/>
            <a:ext cx="247537" cy="257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56991" y="3647266"/>
            <a:ext cx="228495" cy="257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603338" y="3647266"/>
            <a:ext cx="247537" cy="257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87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矩形 4"/>
          <p:cNvSpPr/>
          <p:nvPr/>
        </p:nvSpPr>
        <p:spPr bwMode="white">
          <a:xfrm>
            <a:off x="7937553" y="3140092"/>
            <a:ext cx="238015" cy="257253"/>
          </a:xfrm>
          <a:prstGeom prst="rect">
            <a:avLst/>
          </a:prstGeom>
          <a:solidFill>
            <a:srgbClr val="D9F2F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75966" y="4035717"/>
            <a:ext cx="238015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18644" y="4130996"/>
            <a:ext cx="276099" cy="47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37487" y="4035717"/>
            <a:ext cx="161851" cy="257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61123" y="4045245"/>
            <a:ext cx="276099" cy="219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51404" y="4035717"/>
            <a:ext cx="238016" cy="257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84429" y="4035717"/>
            <a:ext cx="228495" cy="257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3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387008" y="3140897"/>
            <a:ext cx="247537" cy="25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20033" y="3140897"/>
            <a:ext cx="238016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53057" y="3140897"/>
            <a:ext cx="238016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95603" y="3140897"/>
            <a:ext cx="238016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75768" y="3140897"/>
            <a:ext cx="247537" cy="25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18314" y="3140897"/>
            <a:ext cx="238016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451338" y="3140897"/>
            <a:ext cx="238016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384363" y="3140897"/>
            <a:ext cx="238016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2023-07-07T23:07:39Z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