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2573" y="3701594"/>
            <a:ext cx="4206853" cy="726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48925" y="2748295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00396" y="2748295"/>
            <a:ext cx="399867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13785" y="2748295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6694" y="2748295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68033" y="3367259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71834" y="3367259"/>
            <a:ext cx="238016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13785" y="3367259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46148" y="3367259"/>
            <a:ext cx="390347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530148" y="3986222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86148" y="3986222"/>
            <a:ext cx="247537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18578" y="3986222"/>
            <a:ext cx="238015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51008" y="3995745"/>
            <a:ext cx="238016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2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57057" y="2436254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8181" y="2436254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8710" y="3141826"/>
            <a:ext cx="39986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37553" y="3246708"/>
            <a:ext cx="276098" cy="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37355" y="3141826"/>
            <a:ext cx="22849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60859" y="3141826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37487" y="3895071"/>
            <a:ext cx="238016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65256" y="3885536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70380" y="4552968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85355" y="5258540"/>
            <a:ext cx="23801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37553" y="5268074"/>
            <a:ext cx="276098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27834" y="5258540"/>
            <a:ext cx="24753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60859" y="5258540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0429" y="4024781"/>
            <a:ext cx="39034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9272" y="4120020"/>
            <a:ext cx="266578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20033" y="4024781"/>
            <a:ext cx="25705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62578" y="4024781"/>
            <a:ext cx="23801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27966" y="4024781"/>
            <a:ext cx="23801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80165" y="4120020"/>
            <a:ext cx="276098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70446" y="4024781"/>
            <a:ext cx="238015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03471" y="4024781"/>
            <a:ext cx="24753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4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90809" y="3047821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